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bleStyles.xml" ContentType="application/vnd.openxmlformats-officedocument.presentationml.tableStyles+xml"/>
  <Override PartName="/ppt/slideMasters/slideMaster8.xml" ContentType="application/vnd.openxmlformats-officedocument.presentationml.slideMaster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138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theme/theme9.xml" ContentType="application/vnd.openxmlformats-officedocument.them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129.xml" ContentType="application/vnd.openxmlformats-officedocument.presentationml.slide+xml"/>
  <Override PartName="/ppt/slides/slide118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Layouts/slideLayout58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s/slide148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Layouts/slideLayout99.xml" ContentType="application/vnd.openxmlformats-officedocument.presentationml.slideLayout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</p:sldMasterIdLst>
  <p:notesMasterIdLst>
    <p:notesMasterId r:id="rId170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14" r:id="rId68"/>
    <p:sldId id="315" r:id="rId69"/>
    <p:sldId id="316" r:id="rId70"/>
    <p:sldId id="317" r:id="rId71"/>
    <p:sldId id="318" r:id="rId72"/>
    <p:sldId id="319" r:id="rId73"/>
    <p:sldId id="320" r:id="rId74"/>
    <p:sldId id="321" r:id="rId75"/>
    <p:sldId id="322" r:id="rId76"/>
    <p:sldId id="323" r:id="rId77"/>
    <p:sldId id="324" r:id="rId78"/>
    <p:sldId id="325" r:id="rId79"/>
    <p:sldId id="326" r:id="rId80"/>
    <p:sldId id="327" r:id="rId81"/>
    <p:sldId id="328" r:id="rId82"/>
    <p:sldId id="329" r:id="rId83"/>
    <p:sldId id="330" r:id="rId84"/>
    <p:sldId id="331" r:id="rId85"/>
    <p:sldId id="332" r:id="rId86"/>
    <p:sldId id="333" r:id="rId87"/>
    <p:sldId id="334" r:id="rId88"/>
    <p:sldId id="426" r:id="rId89"/>
    <p:sldId id="427" r:id="rId90"/>
    <p:sldId id="335" r:id="rId91"/>
    <p:sldId id="336" r:id="rId92"/>
    <p:sldId id="337" r:id="rId93"/>
    <p:sldId id="338" r:id="rId94"/>
    <p:sldId id="339" r:id="rId95"/>
    <p:sldId id="340" r:id="rId96"/>
    <p:sldId id="341" r:id="rId97"/>
    <p:sldId id="342" r:id="rId98"/>
    <p:sldId id="343" r:id="rId99"/>
    <p:sldId id="344" r:id="rId100"/>
    <p:sldId id="345" r:id="rId101"/>
    <p:sldId id="420" r:id="rId102"/>
    <p:sldId id="421" r:id="rId103"/>
    <p:sldId id="422" r:id="rId104"/>
    <p:sldId id="423" r:id="rId105"/>
    <p:sldId id="424" r:id="rId106"/>
    <p:sldId id="425" r:id="rId107"/>
    <p:sldId id="353" r:id="rId108"/>
    <p:sldId id="354" r:id="rId109"/>
    <p:sldId id="355" r:id="rId110"/>
    <p:sldId id="356" r:id="rId111"/>
    <p:sldId id="357" r:id="rId112"/>
    <p:sldId id="358" r:id="rId113"/>
    <p:sldId id="359" r:id="rId114"/>
    <p:sldId id="360" r:id="rId115"/>
    <p:sldId id="361" r:id="rId116"/>
    <p:sldId id="362" r:id="rId117"/>
    <p:sldId id="363" r:id="rId118"/>
    <p:sldId id="364" r:id="rId119"/>
    <p:sldId id="365" r:id="rId120"/>
    <p:sldId id="366" r:id="rId121"/>
    <p:sldId id="367" r:id="rId122"/>
    <p:sldId id="368" r:id="rId123"/>
    <p:sldId id="369" r:id="rId124"/>
    <p:sldId id="370" r:id="rId125"/>
    <p:sldId id="371" r:id="rId126"/>
    <p:sldId id="372" r:id="rId127"/>
    <p:sldId id="373" r:id="rId128"/>
    <p:sldId id="374" r:id="rId129"/>
    <p:sldId id="375" r:id="rId130"/>
    <p:sldId id="376" r:id="rId131"/>
    <p:sldId id="377" r:id="rId132"/>
    <p:sldId id="378" r:id="rId133"/>
    <p:sldId id="379" r:id="rId134"/>
    <p:sldId id="380" r:id="rId135"/>
    <p:sldId id="381" r:id="rId136"/>
    <p:sldId id="382" r:id="rId137"/>
    <p:sldId id="383" r:id="rId138"/>
    <p:sldId id="384" r:id="rId139"/>
    <p:sldId id="385" r:id="rId140"/>
    <p:sldId id="386" r:id="rId141"/>
    <p:sldId id="387" r:id="rId142"/>
    <p:sldId id="388" r:id="rId143"/>
    <p:sldId id="389" r:id="rId144"/>
    <p:sldId id="390" r:id="rId145"/>
    <p:sldId id="391" r:id="rId146"/>
    <p:sldId id="392" r:id="rId147"/>
    <p:sldId id="393" r:id="rId148"/>
    <p:sldId id="394" r:id="rId149"/>
    <p:sldId id="395" r:id="rId150"/>
    <p:sldId id="396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960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117" Type="http://schemas.openxmlformats.org/officeDocument/2006/relationships/slide" Target="slides/slide108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slide" Target="slides/slide75.xml"/><Relationship Id="rId89" Type="http://schemas.openxmlformats.org/officeDocument/2006/relationships/slide" Target="slides/slide80.xml"/><Relationship Id="rId112" Type="http://schemas.openxmlformats.org/officeDocument/2006/relationships/slide" Target="slides/slide103.xml"/><Relationship Id="rId133" Type="http://schemas.openxmlformats.org/officeDocument/2006/relationships/slide" Target="slides/slide124.xml"/><Relationship Id="rId138" Type="http://schemas.openxmlformats.org/officeDocument/2006/relationships/slide" Target="slides/slide129.xml"/><Relationship Id="rId154" Type="http://schemas.openxmlformats.org/officeDocument/2006/relationships/slide" Target="slides/slide145.xml"/><Relationship Id="rId159" Type="http://schemas.openxmlformats.org/officeDocument/2006/relationships/slide" Target="slides/slide150.xml"/><Relationship Id="rId170" Type="http://schemas.openxmlformats.org/officeDocument/2006/relationships/notesMaster" Target="notesMasters/notesMaster1.xml"/><Relationship Id="rId16" Type="http://schemas.openxmlformats.org/officeDocument/2006/relationships/slide" Target="slides/slide7.xml"/><Relationship Id="rId107" Type="http://schemas.openxmlformats.org/officeDocument/2006/relationships/slide" Target="slides/slide98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102" Type="http://schemas.openxmlformats.org/officeDocument/2006/relationships/slide" Target="slides/slide93.xml"/><Relationship Id="rId123" Type="http://schemas.openxmlformats.org/officeDocument/2006/relationships/slide" Target="slides/slide114.xml"/><Relationship Id="rId128" Type="http://schemas.openxmlformats.org/officeDocument/2006/relationships/slide" Target="slides/slide119.xml"/><Relationship Id="rId144" Type="http://schemas.openxmlformats.org/officeDocument/2006/relationships/slide" Target="slides/slide135.xml"/><Relationship Id="rId149" Type="http://schemas.openxmlformats.org/officeDocument/2006/relationships/slide" Target="slides/slide140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1.xml"/><Relationship Id="rId95" Type="http://schemas.openxmlformats.org/officeDocument/2006/relationships/slide" Target="slides/slide86.xml"/><Relationship Id="rId160" Type="http://schemas.openxmlformats.org/officeDocument/2006/relationships/slide" Target="slides/slide151.xml"/><Relationship Id="rId165" Type="http://schemas.openxmlformats.org/officeDocument/2006/relationships/slide" Target="slides/slide156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113" Type="http://schemas.openxmlformats.org/officeDocument/2006/relationships/slide" Target="slides/slide104.xml"/><Relationship Id="rId118" Type="http://schemas.openxmlformats.org/officeDocument/2006/relationships/slide" Target="slides/slide109.xml"/><Relationship Id="rId134" Type="http://schemas.openxmlformats.org/officeDocument/2006/relationships/slide" Target="slides/slide125.xml"/><Relationship Id="rId139" Type="http://schemas.openxmlformats.org/officeDocument/2006/relationships/slide" Target="slides/slide130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150" Type="http://schemas.openxmlformats.org/officeDocument/2006/relationships/slide" Target="slides/slide141.xml"/><Relationship Id="rId155" Type="http://schemas.openxmlformats.org/officeDocument/2006/relationships/slide" Target="slides/slide146.xml"/><Relationship Id="rId171" Type="http://schemas.openxmlformats.org/officeDocument/2006/relationships/presProps" Target="presProps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59" Type="http://schemas.openxmlformats.org/officeDocument/2006/relationships/slide" Target="slides/slide50.xml"/><Relationship Id="rId103" Type="http://schemas.openxmlformats.org/officeDocument/2006/relationships/slide" Target="slides/slide94.xml"/><Relationship Id="rId108" Type="http://schemas.openxmlformats.org/officeDocument/2006/relationships/slide" Target="slides/slide99.xml"/><Relationship Id="rId124" Type="http://schemas.openxmlformats.org/officeDocument/2006/relationships/slide" Target="slides/slide115.xml"/><Relationship Id="rId129" Type="http://schemas.openxmlformats.org/officeDocument/2006/relationships/slide" Target="slides/slide120.xml"/><Relationship Id="rId54" Type="http://schemas.openxmlformats.org/officeDocument/2006/relationships/slide" Target="slides/slide45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91" Type="http://schemas.openxmlformats.org/officeDocument/2006/relationships/slide" Target="slides/slide82.xml"/><Relationship Id="rId96" Type="http://schemas.openxmlformats.org/officeDocument/2006/relationships/slide" Target="slides/slide87.xml"/><Relationship Id="rId140" Type="http://schemas.openxmlformats.org/officeDocument/2006/relationships/slide" Target="slides/slide131.xml"/><Relationship Id="rId145" Type="http://schemas.openxmlformats.org/officeDocument/2006/relationships/slide" Target="slides/slide136.xml"/><Relationship Id="rId161" Type="http://schemas.openxmlformats.org/officeDocument/2006/relationships/slide" Target="slides/slide152.xml"/><Relationship Id="rId166" Type="http://schemas.openxmlformats.org/officeDocument/2006/relationships/slide" Target="slides/slide15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6" Type="http://schemas.openxmlformats.org/officeDocument/2006/relationships/slide" Target="slides/slide97.xml"/><Relationship Id="rId114" Type="http://schemas.openxmlformats.org/officeDocument/2006/relationships/slide" Target="slides/slide105.xml"/><Relationship Id="rId119" Type="http://schemas.openxmlformats.org/officeDocument/2006/relationships/slide" Target="slides/slide110.xml"/><Relationship Id="rId127" Type="http://schemas.openxmlformats.org/officeDocument/2006/relationships/slide" Target="slides/slide11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94" Type="http://schemas.openxmlformats.org/officeDocument/2006/relationships/slide" Target="slides/slide85.xml"/><Relationship Id="rId99" Type="http://schemas.openxmlformats.org/officeDocument/2006/relationships/slide" Target="slides/slide90.xml"/><Relationship Id="rId101" Type="http://schemas.openxmlformats.org/officeDocument/2006/relationships/slide" Target="slides/slide92.xml"/><Relationship Id="rId122" Type="http://schemas.openxmlformats.org/officeDocument/2006/relationships/slide" Target="slides/slide113.xml"/><Relationship Id="rId130" Type="http://schemas.openxmlformats.org/officeDocument/2006/relationships/slide" Target="slides/slide121.xml"/><Relationship Id="rId135" Type="http://schemas.openxmlformats.org/officeDocument/2006/relationships/slide" Target="slides/slide126.xml"/><Relationship Id="rId143" Type="http://schemas.openxmlformats.org/officeDocument/2006/relationships/slide" Target="slides/slide134.xml"/><Relationship Id="rId148" Type="http://schemas.openxmlformats.org/officeDocument/2006/relationships/slide" Target="slides/slide139.xml"/><Relationship Id="rId151" Type="http://schemas.openxmlformats.org/officeDocument/2006/relationships/slide" Target="slides/slide142.xml"/><Relationship Id="rId156" Type="http://schemas.openxmlformats.org/officeDocument/2006/relationships/slide" Target="slides/slide147.xml"/><Relationship Id="rId164" Type="http://schemas.openxmlformats.org/officeDocument/2006/relationships/slide" Target="slides/slide155.xml"/><Relationship Id="rId169" Type="http://schemas.openxmlformats.org/officeDocument/2006/relationships/slide" Target="slides/slide16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72" Type="http://schemas.openxmlformats.org/officeDocument/2006/relationships/viewProps" Target="viewProps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109" Type="http://schemas.openxmlformats.org/officeDocument/2006/relationships/slide" Target="slides/slide10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97" Type="http://schemas.openxmlformats.org/officeDocument/2006/relationships/slide" Target="slides/slide88.xml"/><Relationship Id="rId104" Type="http://schemas.openxmlformats.org/officeDocument/2006/relationships/slide" Target="slides/slide95.xml"/><Relationship Id="rId120" Type="http://schemas.openxmlformats.org/officeDocument/2006/relationships/slide" Target="slides/slide111.xml"/><Relationship Id="rId125" Type="http://schemas.openxmlformats.org/officeDocument/2006/relationships/slide" Target="slides/slide116.xml"/><Relationship Id="rId141" Type="http://schemas.openxmlformats.org/officeDocument/2006/relationships/slide" Target="slides/slide132.xml"/><Relationship Id="rId146" Type="http://schemas.openxmlformats.org/officeDocument/2006/relationships/slide" Target="slides/slide137.xml"/><Relationship Id="rId167" Type="http://schemas.openxmlformats.org/officeDocument/2006/relationships/slide" Target="slides/slide1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92" Type="http://schemas.openxmlformats.org/officeDocument/2006/relationships/slide" Target="slides/slide83.xml"/><Relationship Id="rId162" Type="http://schemas.openxmlformats.org/officeDocument/2006/relationships/slide" Target="slides/slide1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slide" Target="slides/slide78.xml"/><Relationship Id="rId110" Type="http://schemas.openxmlformats.org/officeDocument/2006/relationships/slide" Target="slides/slide101.xml"/><Relationship Id="rId115" Type="http://schemas.openxmlformats.org/officeDocument/2006/relationships/slide" Target="slides/slide106.xml"/><Relationship Id="rId131" Type="http://schemas.openxmlformats.org/officeDocument/2006/relationships/slide" Target="slides/slide122.xml"/><Relationship Id="rId136" Type="http://schemas.openxmlformats.org/officeDocument/2006/relationships/slide" Target="slides/slide127.xml"/><Relationship Id="rId157" Type="http://schemas.openxmlformats.org/officeDocument/2006/relationships/slide" Target="slides/slide148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152" Type="http://schemas.openxmlformats.org/officeDocument/2006/relationships/slide" Target="slides/slide143.xml"/><Relationship Id="rId173" Type="http://schemas.openxmlformats.org/officeDocument/2006/relationships/theme" Target="theme/theme1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56" Type="http://schemas.openxmlformats.org/officeDocument/2006/relationships/slide" Target="slides/slide47.xml"/><Relationship Id="rId77" Type="http://schemas.openxmlformats.org/officeDocument/2006/relationships/slide" Target="slides/slide68.xml"/><Relationship Id="rId100" Type="http://schemas.openxmlformats.org/officeDocument/2006/relationships/slide" Target="slides/slide91.xml"/><Relationship Id="rId105" Type="http://schemas.openxmlformats.org/officeDocument/2006/relationships/slide" Target="slides/slide96.xml"/><Relationship Id="rId126" Type="http://schemas.openxmlformats.org/officeDocument/2006/relationships/slide" Target="slides/slide117.xml"/><Relationship Id="rId147" Type="http://schemas.openxmlformats.org/officeDocument/2006/relationships/slide" Target="slides/slide138.xml"/><Relationship Id="rId168" Type="http://schemas.openxmlformats.org/officeDocument/2006/relationships/slide" Target="slides/slide1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93" Type="http://schemas.openxmlformats.org/officeDocument/2006/relationships/slide" Target="slides/slide84.xml"/><Relationship Id="rId98" Type="http://schemas.openxmlformats.org/officeDocument/2006/relationships/slide" Target="slides/slide89.xml"/><Relationship Id="rId121" Type="http://schemas.openxmlformats.org/officeDocument/2006/relationships/slide" Target="slides/slide112.xml"/><Relationship Id="rId142" Type="http://schemas.openxmlformats.org/officeDocument/2006/relationships/slide" Target="slides/slide133.xml"/><Relationship Id="rId163" Type="http://schemas.openxmlformats.org/officeDocument/2006/relationships/slide" Target="slides/slide154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6.xml"/><Relationship Id="rId46" Type="http://schemas.openxmlformats.org/officeDocument/2006/relationships/slide" Target="slides/slide37.xml"/><Relationship Id="rId67" Type="http://schemas.openxmlformats.org/officeDocument/2006/relationships/slide" Target="slides/slide58.xml"/><Relationship Id="rId116" Type="http://schemas.openxmlformats.org/officeDocument/2006/relationships/slide" Target="slides/slide107.xml"/><Relationship Id="rId137" Type="http://schemas.openxmlformats.org/officeDocument/2006/relationships/slide" Target="slides/slide128.xml"/><Relationship Id="rId158" Type="http://schemas.openxmlformats.org/officeDocument/2006/relationships/slide" Target="slides/slide149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62" Type="http://schemas.openxmlformats.org/officeDocument/2006/relationships/slide" Target="slides/slide53.xml"/><Relationship Id="rId83" Type="http://schemas.openxmlformats.org/officeDocument/2006/relationships/slide" Target="slides/slide74.xml"/><Relationship Id="rId88" Type="http://schemas.openxmlformats.org/officeDocument/2006/relationships/slide" Target="slides/slide79.xml"/><Relationship Id="rId111" Type="http://schemas.openxmlformats.org/officeDocument/2006/relationships/slide" Target="slides/slide102.xml"/><Relationship Id="rId132" Type="http://schemas.openxmlformats.org/officeDocument/2006/relationships/slide" Target="slides/slide123.xml"/><Relationship Id="rId153" Type="http://schemas.openxmlformats.org/officeDocument/2006/relationships/slide" Target="slides/slide144.xml"/><Relationship Id="rId17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744A2-354C-4C11-B1ED-5A7D6017CF34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EA006-B683-44EF-8698-85986C51572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EA006-B683-44EF-8698-85986C51572D}" type="slidenum">
              <a:rPr lang="en-US" smtClean="0"/>
              <a:t>160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AC886-1CA6-41E7-BC2D-DD932068FF38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3/2/2018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4CE5-84CA-48F3-9887-D433F616952E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AC886-1CA6-41E7-BC2D-DD932068FF38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3/2/2018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4CE5-84CA-48F3-9887-D433F616952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AC886-1CA6-41E7-BC2D-DD932068FF38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3/2/2018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4CE5-84CA-48F3-9887-D433F616952E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AC886-1CA6-41E7-BC2D-DD932068FF38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3/2/2018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4CE5-84CA-48F3-9887-D433F616952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AC886-1CA6-41E7-BC2D-DD932068FF38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3/2/2018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4CE5-84CA-48F3-9887-D433F616952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AC886-1CA6-41E7-BC2D-DD932068FF38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3/2/2018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4CE5-84CA-48F3-9887-D433F616952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AC886-1CA6-41E7-BC2D-DD932068FF38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3/2/2018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4CE5-84CA-48F3-9887-D433F616952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AC886-1CA6-41E7-BC2D-DD932068FF38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3/2/2018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4CE5-84CA-48F3-9887-D433F616952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AC886-1CA6-41E7-BC2D-DD932068FF38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3/2/2018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fld id="{4C254CE5-84CA-48F3-9887-D433F616952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AC886-1CA6-41E7-BC2D-DD932068FF38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3/2/2018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4CE5-84CA-48F3-9887-D433F616952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AC886-1CA6-41E7-BC2D-DD932068FF38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3/2/2018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4CE5-84CA-48F3-9887-D433F616952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2343150"/>
            <a:ext cx="6172200" cy="142077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3752492"/>
            <a:ext cx="6172200" cy="10287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8050371" y="832948"/>
            <a:ext cx="1714500" cy="381000"/>
          </a:xfr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534469" y="3088246"/>
            <a:ext cx="2743200" cy="384048"/>
          </a:xfrm>
        </p:spPr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51435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51435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51435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51435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51435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51435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2571750"/>
            <a:ext cx="1295400" cy="97155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3650064"/>
            <a:ext cx="641424" cy="48106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4125474"/>
            <a:ext cx="137160" cy="10287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4341114"/>
            <a:ext cx="274320" cy="20574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3371850"/>
            <a:ext cx="365760" cy="27432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3696527"/>
            <a:ext cx="609600" cy="38814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7467600" cy="365531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171700"/>
            <a:ext cx="6172200" cy="1540193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3757613"/>
            <a:ext cx="6172200" cy="10287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8049006" y="830199"/>
            <a:ext cx="1714500" cy="381000"/>
          </a:xfr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534656" y="3086100"/>
            <a:ext cx="2743200" cy="384048"/>
          </a:xfrm>
        </p:spPr>
        <p:txBody>
          <a:bodyPr/>
          <a:lstStyle/>
          <a:p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51435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51435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51435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51435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51435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51435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2571750"/>
            <a:ext cx="1295400" cy="97155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3650064"/>
            <a:ext cx="641424" cy="48106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4125474"/>
            <a:ext cx="137160" cy="10287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4343400"/>
            <a:ext cx="274320" cy="20574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3359916"/>
            <a:ext cx="365760" cy="27432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3696527"/>
            <a:ext cx="609600" cy="38814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36576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200150"/>
            <a:ext cx="36576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7543800" cy="85725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771650"/>
            <a:ext cx="3657600" cy="29146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1771650"/>
            <a:ext cx="3657600" cy="29146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177290"/>
            <a:ext cx="3657600" cy="4937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177290"/>
            <a:ext cx="3657600" cy="4937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160520" y="2343150"/>
            <a:ext cx="473202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05740"/>
            <a:ext cx="1527048" cy="373761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51435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05740"/>
            <a:ext cx="5638800" cy="474573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138803" y="2343150"/>
            <a:ext cx="473202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51435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198596"/>
            <a:ext cx="1524000" cy="3717036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51435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16764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226D-D5CC-4A7C-BB49-2A79C45F857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1074-E751-4F53-878E-6F83D9F81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226D-D5CC-4A7C-BB49-2A79C45F857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1074-E751-4F53-878E-6F83D9F81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226D-D5CC-4A7C-BB49-2A79C45F857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1074-E751-4F53-878E-6F83D9F81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226D-D5CC-4A7C-BB49-2A79C45F857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1074-E751-4F53-878E-6F83D9F81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226D-D5CC-4A7C-BB49-2A79C45F857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1074-E751-4F53-878E-6F83D9F81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226D-D5CC-4A7C-BB49-2A79C45F857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1074-E751-4F53-878E-6F83D9F81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226D-D5CC-4A7C-BB49-2A79C45F857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1074-E751-4F53-878E-6F83D9F81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226D-D5CC-4A7C-BB49-2A79C45F857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1074-E751-4F53-878E-6F83D9F81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226D-D5CC-4A7C-BB49-2A79C45F857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1074-E751-4F53-878E-6F83D9F81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226D-D5CC-4A7C-BB49-2A79C45F857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1074-E751-4F53-878E-6F83D9F81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226D-D5CC-4A7C-BB49-2A79C45F857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1074-E751-4F53-878E-6F83D9F81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358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EAC886-1CA6-41E7-BC2D-DD932068FF38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3/2/2018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254CE5-84CA-48F3-9887-D433F616952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7467600" cy="365531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840980" y="763382"/>
            <a:ext cx="150876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7390236" y="2757210"/>
            <a:ext cx="24003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4300538"/>
            <a:ext cx="609600" cy="390906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A226D-D5CC-4A7C-BB49-2A79C45F857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C1074-E751-4F53-878E-6F83D9F81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8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rd You are goo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09550"/>
            <a:ext cx="6632448" cy="1371600"/>
          </a:xfrm>
        </p:spPr>
        <p:txBody>
          <a:bodyPr>
            <a:normAutofit/>
          </a:bodyPr>
          <a:lstStyle/>
          <a:p>
            <a:r>
              <a:rPr lang="en-US" sz="6600" dirty="0" err="1" smtClean="0">
                <a:solidFill>
                  <a:srgbClr val="FF6600"/>
                </a:solidFill>
              </a:rPr>
              <a:t>Chúa</a:t>
            </a:r>
            <a:r>
              <a:rPr lang="en-US" sz="6600" dirty="0" smtClean="0">
                <a:solidFill>
                  <a:srgbClr val="FF6600"/>
                </a:solidFill>
              </a:rPr>
              <a:t> </a:t>
            </a:r>
            <a:r>
              <a:rPr lang="en-US" sz="6600" dirty="0" err="1" smtClean="0">
                <a:solidFill>
                  <a:srgbClr val="FF6600"/>
                </a:solidFill>
              </a:rPr>
              <a:t>thật</a:t>
            </a:r>
            <a:r>
              <a:rPr lang="en-US" sz="6600" dirty="0" smtClean="0">
                <a:solidFill>
                  <a:srgbClr val="FF6600"/>
                </a:solidFill>
              </a:rPr>
              <a:t> </a:t>
            </a:r>
            <a:r>
              <a:rPr lang="en-US" sz="6600" dirty="0" err="1" smtClean="0">
                <a:solidFill>
                  <a:srgbClr val="FF6600"/>
                </a:solidFill>
              </a:rPr>
              <a:t>tốt</a:t>
            </a:r>
            <a:r>
              <a:rPr lang="en-US" sz="6600" dirty="0" smtClean="0">
                <a:solidFill>
                  <a:srgbClr val="FF6600"/>
                </a:solidFill>
              </a:rPr>
              <a:t> </a:t>
            </a:r>
            <a:r>
              <a:rPr lang="en-US" sz="6600" dirty="0" err="1" smtClean="0">
                <a:solidFill>
                  <a:srgbClr val="FF6600"/>
                </a:solidFill>
              </a:rPr>
              <a:t>lành</a:t>
            </a:r>
            <a:endParaRPr lang="en-US" sz="7200" dirty="0">
              <a:solidFill>
                <a:srgbClr val="FF66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7200" y="3714750"/>
            <a:ext cx="4495800" cy="935502"/>
          </a:xfrm>
        </p:spPr>
        <p:txBody>
          <a:bodyPr>
            <a:normAutofit/>
          </a:bodyPr>
          <a:lstStyle/>
          <a:p>
            <a:r>
              <a:rPr lang="en-US" sz="2000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 Houghton</a:t>
            </a:r>
          </a:p>
          <a:p>
            <a:r>
              <a:rPr lang="en-US" sz="2000" spc="3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sz="2000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spc="3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Việt</a:t>
            </a:r>
            <a:r>
              <a:rPr lang="en-US" sz="2000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MS David Dong2006</a:t>
            </a:r>
            <a:endParaRPr lang="en-US" sz="2000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438150"/>
            <a:ext cx="8458200" cy="4038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xót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	Lord 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you are good and your mercy </a:t>
            </a:r>
            <a:r>
              <a:rPr lang="en-US" sz="4000" dirty="0" err="1" smtClean="0">
                <a:solidFill>
                  <a:srgbClr val="0000CC"/>
                </a:solidFill>
                <a:latin typeface="Century Gothic" pitchFamily="34" charset="0"/>
              </a:rPr>
              <a:t>endureth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 forever  .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438150"/>
            <a:ext cx="8458200" cy="4038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xót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	Lord 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you are good and your mercy </a:t>
            </a:r>
            <a:r>
              <a:rPr lang="en-US" sz="4000" dirty="0" err="1" smtClean="0">
                <a:solidFill>
                  <a:srgbClr val="0000CC"/>
                </a:solidFill>
                <a:latin typeface="Century Gothic" pitchFamily="34" charset="0"/>
              </a:rPr>
              <a:t>endureth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 forever  .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666750"/>
            <a:ext cx="8305800" cy="41945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hòa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Century Gothic" pitchFamily="34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People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from every nation and tongue .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438150"/>
            <a:ext cx="8305800" cy="44231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quang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Century Gothic" pitchFamily="34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From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generation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to generation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438150"/>
            <a:ext cx="7924800" cy="42517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Cha. Hallelujah, Hallelujah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We worship you. Hallelujah, Hallelujah ! </a:t>
            </a: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514350"/>
            <a:ext cx="7848600" cy="41755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	We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worship you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for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who you are.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438150"/>
            <a:ext cx="7924800" cy="42517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Cha. Hallelujah, Hallelujah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We worship you. Hallelujah, Hallelujah ! </a:t>
            </a: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514350"/>
            <a:ext cx="7848600" cy="41755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	We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worship you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for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who you are.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514350"/>
            <a:ext cx="8229600" cy="40231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You are good !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24200" y="1809750"/>
            <a:ext cx="4038600" cy="1447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Instrumental 1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>
              <a:buNone/>
            </a:pP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438150"/>
            <a:ext cx="8458200" cy="4038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xót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	Lord 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you are good and your mercy </a:t>
            </a:r>
            <a:r>
              <a:rPr lang="en-US" sz="4000" dirty="0" err="1" smtClean="0">
                <a:solidFill>
                  <a:srgbClr val="0000CC"/>
                </a:solidFill>
                <a:latin typeface="Century Gothic" pitchFamily="34" charset="0"/>
              </a:rPr>
              <a:t>endureth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 forever  .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438150"/>
            <a:ext cx="8458200" cy="4038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xót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	Lord 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you are good and your mercy </a:t>
            </a:r>
            <a:r>
              <a:rPr lang="en-US" sz="4000" dirty="0" err="1" smtClean="0">
                <a:solidFill>
                  <a:srgbClr val="0000CC"/>
                </a:solidFill>
                <a:latin typeface="Century Gothic" pitchFamily="34" charset="0"/>
              </a:rPr>
              <a:t>endureth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 forever  .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666750"/>
            <a:ext cx="8305800" cy="41945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hòa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Century Gothic" pitchFamily="34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People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from every nation and tongue .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438150"/>
            <a:ext cx="8305800" cy="44231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quang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Century Gothic" pitchFamily="34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From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generation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to generation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438150"/>
            <a:ext cx="7924800" cy="42517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Cha. Hallelujah, Hallelujah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We worship you. Hallelujah, Hallelujah ! </a:t>
            </a: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514350"/>
            <a:ext cx="7848600" cy="41755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	We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worship you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for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who you are.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438150"/>
            <a:ext cx="7924800" cy="42517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Cha. Hallelujah, Hallelujah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We worship you. Hallelujah, Hallelujah ! </a:t>
            </a: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514350"/>
            <a:ext cx="7848600" cy="41755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	We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worship you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for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who you are.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514350"/>
            <a:ext cx="8229600" cy="40231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You are good !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361950"/>
            <a:ext cx="8991600" cy="38290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6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Instrumental 2</a:t>
            </a:r>
            <a:endParaRPr lang="en-US" sz="6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yes you are, yes you are, yes you are.  So good, so good !!</a:t>
            </a:r>
          </a:p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 yes you are, yes you are, yes you are.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>
              <a:buNone/>
            </a:pPr>
            <a:endParaRPr lang="en-US"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361950"/>
            <a:ext cx="8382000" cy="4251722"/>
          </a:xfrm>
        </p:spPr>
        <p:txBody>
          <a:bodyPr>
            <a:normAutofit/>
          </a:bodyPr>
          <a:lstStyle/>
          <a:p>
            <a:pPr marL="273050" indent="-38100">
              <a:lnSpc>
                <a:spcPct val="150000"/>
              </a:lnSpc>
              <a:buNone/>
            </a:pP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suốt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( 4 x )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	You are good all 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the time, 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all 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the time  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You 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are </a:t>
            </a:r>
            <a:r>
              <a:rPr lang="en-US" sz="4000" dirty="0" smtClean="0">
                <a:solidFill>
                  <a:srgbClr val="0000CC"/>
                </a:solidFill>
                <a:latin typeface="Century Gothic" pitchFamily="34" charset="0"/>
              </a:rPr>
              <a:t>good (x4) 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6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666750"/>
            <a:ext cx="8305800" cy="41945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hòa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Century Gothic" pitchFamily="34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People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from every nation and tongue .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438150"/>
            <a:ext cx="8305800" cy="44231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quang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Century Gothic" pitchFamily="34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From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generation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to generation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438150"/>
            <a:ext cx="7924800" cy="42517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Cha. Hallelujah, Hallelujah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We worship you. Hallelujah, Hallelujah ! </a:t>
            </a: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514350"/>
            <a:ext cx="7848600" cy="41755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	We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worship you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for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who you are.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438150"/>
            <a:ext cx="7924800" cy="42517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Cha. Hallelujah, Hallelujah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We worship you. Hallelujah, Hallelujah ! </a:t>
            </a: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514350"/>
            <a:ext cx="7848600" cy="41755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	We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worship you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for </a:t>
            </a:r>
            <a:r>
              <a:rPr lang="en-US" sz="4400" dirty="0" smtClean="0">
                <a:solidFill>
                  <a:srgbClr val="0000CC"/>
                </a:solidFill>
                <a:latin typeface="Century Gothic" pitchFamily="34" charset="0"/>
              </a:rPr>
              <a:t>who you are.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514350"/>
            <a:ext cx="8229600" cy="419100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9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23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1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3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1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300" dirty="0" err="1" smtClean="0"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1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3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12300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123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12300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123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1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3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1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300" dirty="0" err="1" smtClean="0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123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9800" dirty="0" smtClean="0">
                <a:solidFill>
                  <a:srgbClr val="0000CC"/>
                </a:solidFill>
                <a:latin typeface="Century Gothic" pitchFamily="34" charset="0"/>
              </a:rPr>
              <a:t>	For </a:t>
            </a:r>
            <a:r>
              <a:rPr lang="en-US" sz="9800" dirty="0" smtClean="0">
                <a:solidFill>
                  <a:srgbClr val="0000CC"/>
                </a:solidFill>
                <a:latin typeface="Century Gothic" pitchFamily="34" charset="0"/>
              </a:rPr>
              <a:t>who you are </a:t>
            </a:r>
            <a:r>
              <a:rPr lang="en-US" sz="9800" dirty="0" smtClean="0">
                <a:solidFill>
                  <a:srgbClr val="0000CC"/>
                </a:solidFill>
                <a:latin typeface="Century Gothic" pitchFamily="34" charset="0"/>
              </a:rPr>
              <a:t>.You </a:t>
            </a:r>
            <a:r>
              <a:rPr lang="en-US" sz="9800" dirty="0" smtClean="0">
                <a:solidFill>
                  <a:srgbClr val="0000CC"/>
                </a:solidFill>
                <a:latin typeface="Century Gothic" pitchFamily="34" charset="0"/>
              </a:rPr>
              <a:t>are good!</a:t>
            </a:r>
            <a:endParaRPr lang="en-US" sz="8600" dirty="0" smtClean="0">
              <a:solidFill>
                <a:srgbClr val="0000CC"/>
              </a:solidFill>
              <a:latin typeface="Century Gothic" pitchFamily="34" charset="0"/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sz="6000" dirty="0" smtClean="0">
                <a:latin typeface="Century Gothic" pitchFamily="34" charset="0"/>
              </a:rPr>
              <a:t> </a:t>
            </a:r>
            <a:endParaRPr lang="en-US" sz="6000" dirty="0" smtClean="0">
              <a:latin typeface="Century Gothic" pitchFamily="34" charset="0"/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sz="7600" dirty="0" smtClean="0">
                <a:latin typeface="Century Gothic" pitchFamily="34" charset="0"/>
              </a:rPr>
              <a:t>***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Friend of  God 1.jpg"/>
          <p:cNvPicPr>
            <a:picLocks noChangeAspect="1"/>
          </p:cNvPicPr>
          <p:nvPr/>
        </p:nvPicPr>
        <p:blipFill>
          <a:blip r:embed="rId2" cstate="print"/>
          <a:srcRect t="68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9200" y="417195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Israel Houghton 2002 | </a:t>
            </a:r>
            <a:r>
              <a:rPr lang="en-US" spc="3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3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MS David Dong</a:t>
            </a:r>
          </a:p>
          <a:p>
            <a:endParaRPr lang="en-US" spc="3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5" name="TextBox 4"/>
          <p:cNvSpPr txBox="1"/>
          <p:nvPr/>
        </p:nvSpPr>
        <p:spPr>
          <a:xfrm>
            <a:off x="457200" y="361950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Lạy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chi,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mến</a:t>
            </a:r>
            <a:endParaRPr lang="en-US" sz="4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rgbClr val="0000CC"/>
                </a:solidFill>
              </a:rPr>
              <a:t>Who am I that You are mindful of me</a:t>
            </a:r>
            <a:endParaRPr lang="en-US" sz="4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5" name="TextBox 4"/>
          <p:cNvSpPr txBox="1"/>
          <p:nvPr/>
        </p:nvSpPr>
        <p:spPr>
          <a:xfrm>
            <a:off x="685800" y="590550"/>
            <a:ext cx="7696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kêu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rgbClr val="0000CC"/>
                </a:solidFill>
              </a:rPr>
              <a:t>That You hear me when I call</a:t>
            </a:r>
            <a:endParaRPr lang="en-US" sz="4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5" name="TextBox 4"/>
          <p:cNvSpPr txBox="1"/>
          <p:nvPr/>
        </p:nvSpPr>
        <p:spPr>
          <a:xfrm>
            <a:off x="533400" y="361950"/>
            <a:ext cx="82296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lắng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vô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bến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b="1" dirty="0" smtClean="0">
                <a:solidFill>
                  <a:srgbClr val="0000CC"/>
                </a:solidFill>
              </a:rPr>
              <a:t>Is it true that You are thinking of me .How You love me</a:t>
            </a:r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5" name="TextBox 4"/>
          <p:cNvSpPr txBox="1"/>
          <p:nvPr/>
        </p:nvSpPr>
        <p:spPr>
          <a:xfrm>
            <a:off x="533400" y="361950"/>
            <a:ext cx="792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Diệu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! </a:t>
            </a:r>
            <a:endParaRPr lang="en-US" sz="4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800" b="1" dirty="0" smtClean="0">
                <a:solidFill>
                  <a:srgbClr val="0000CC"/>
                </a:solidFill>
              </a:rPr>
              <a:t>it's amazing…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8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5" name="TextBox 4"/>
          <p:cNvSpPr txBox="1"/>
          <p:nvPr/>
        </p:nvSpPr>
        <p:spPr>
          <a:xfrm>
            <a:off x="457200" y="361950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Lạy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chi,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mến</a:t>
            </a:r>
            <a:endParaRPr lang="en-US" sz="4400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rgbClr val="0000CC"/>
                </a:solidFill>
              </a:rPr>
              <a:t>Who am I that You are mindful of me</a:t>
            </a:r>
            <a:endParaRPr lang="en-US" sz="4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5" name="TextBox 4"/>
          <p:cNvSpPr txBox="1"/>
          <p:nvPr/>
        </p:nvSpPr>
        <p:spPr>
          <a:xfrm>
            <a:off x="685800" y="590550"/>
            <a:ext cx="7696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kêu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rgbClr val="0000CC"/>
                </a:solidFill>
              </a:rPr>
              <a:t>That You hear me when I call</a:t>
            </a:r>
            <a:endParaRPr lang="en-US" sz="4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5" name="TextBox 4"/>
          <p:cNvSpPr txBox="1"/>
          <p:nvPr/>
        </p:nvSpPr>
        <p:spPr>
          <a:xfrm>
            <a:off x="533400" y="361950"/>
            <a:ext cx="82296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lắng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vô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bến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b="1" dirty="0" smtClean="0">
                <a:solidFill>
                  <a:srgbClr val="0000CC"/>
                </a:solidFill>
              </a:rPr>
              <a:t>Is it true that You are thinking of me .How You love me</a:t>
            </a:r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5" name="TextBox 4"/>
          <p:cNvSpPr txBox="1"/>
          <p:nvPr/>
        </p:nvSpPr>
        <p:spPr>
          <a:xfrm>
            <a:off x="381000" y="285750"/>
            <a:ext cx="8077200" cy="4569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Diệu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! </a:t>
            </a:r>
            <a:endParaRPr lang="en-US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! </a:t>
            </a:r>
          </a:p>
          <a:p>
            <a:pPr>
              <a:lnSpc>
                <a:spcPct val="150000"/>
              </a:lnSpc>
            </a:pP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rgbClr val="0000CC"/>
                </a:solidFill>
              </a:rPr>
              <a:t>it's amazing… </a:t>
            </a:r>
            <a:r>
              <a:rPr lang="en-US" sz="2000" b="1" dirty="0" smtClean="0">
                <a:solidFill>
                  <a:srgbClr val="0000CC"/>
                </a:solidFill>
              </a:rPr>
              <a:t>(x3) 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3" name="TextBox 2"/>
          <p:cNvSpPr txBox="1"/>
          <p:nvPr/>
        </p:nvSpPr>
        <p:spPr>
          <a:xfrm>
            <a:off x="533400" y="361950"/>
            <a:ext cx="7848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Ôi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hiền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!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Ôi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hiền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rgbClr val="0000CC"/>
                </a:solidFill>
              </a:rPr>
              <a:t>I am a friend of God</a:t>
            </a:r>
            <a:br>
              <a:rPr lang="en-US" sz="4400" b="1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</a:rPr>
              <a:t>I am a friend of God</a:t>
            </a: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3" name="TextBox 2"/>
          <p:cNvSpPr txBox="1"/>
          <p:nvPr/>
        </p:nvSpPr>
        <p:spPr>
          <a:xfrm>
            <a:off x="457200" y="361950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Cha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gọi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rgbClr val="0000CC"/>
                </a:solidFill>
              </a:rPr>
              <a:t>I am a friend of God</a:t>
            </a:r>
            <a:br>
              <a:rPr lang="en-US" sz="4400" b="1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</a:rPr>
              <a:t>He calls me friend</a:t>
            </a:r>
            <a:endParaRPr lang="en-US" sz="4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3" name="TextBox 2"/>
          <p:cNvSpPr txBox="1"/>
          <p:nvPr/>
        </p:nvSpPr>
        <p:spPr>
          <a:xfrm>
            <a:off x="533400" y="361950"/>
            <a:ext cx="7848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Ôi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hiền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!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Ôi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hiền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rgbClr val="0000CC"/>
                </a:solidFill>
              </a:rPr>
              <a:t>I am a friend of God</a:t>
            </a:r>
            <a:br>
              <a:rPr lang="en-US" sz="4400" b="1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</a:rPr>
              <a:t>I am a friend of God</a:t>
            </a: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3" name="TextBox 2"/>
          <p:cNvSpPr txBox="1"/>
          <p:nvPr/>
        </p:nvSpPr>
        <p:spPr>
          <a:xfrm>
            <a:off x="457200" y="361950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Cha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gọi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rgbClr val="0000CC"/>
                </a:solidFill>
              </a:rPr>
              <a:t>I am a friend of God</a:t>
            </a:r>
            <a:br>
              <a:rPr lang="en-US" sz="4400" b="1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</a:rPr>
              <a:t>He calls me friend</a:t>
            </a:r>
            <a:endParaRPr lang="en-US" sz="4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5" name="TextBox 4"/>
          <p:cNvSpPr txBox="1"/>
          <p:nvPr/>
        </p:nvSpPr>
        <p:spPr>
          <a:xfrm>
            <a:off x="609600" y="514350"/>
            <a:ext cx="7848600" cy="3246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Oai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quang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Cha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(2x) </a:t>
            </a:r>
            <a:endParaRPr lang="en-US" sz="4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3" name="TextBox 2"/>
          <p:cNvSpPr txBox="1"/>
          <p:nvPr/>
        </p:nvSpPr>
        <p:spPr>
          <a:xfrm>
            <a:off x="533400" y="590550"/>
            <a:ext cx="79248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solidFill>
                  <a:srgbClr val="0000CC"/>
                </a:solidFill>
              </a:rPr>
              <a:t>God Almighty, Lord of Glory .You have cal	led me friend 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prstClr val="black"/>
                </a:solidFill>
              </a:rPr>
              <a:t>(2x)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3" name="TextBox 2"/>
          <p:cNvSpPr txBox="1"/>
          <p:nvPr/>
        </p:nvSpPr>
        <p:spPr>
          <a:xfrm>
            <a:off x="533400" y="361950"/>
            <a:ext cx="7772400" cy="364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solidFill>
                  <a:prstClr val="black"/>
                </a:solidFill>
              </a:rPr>
              <a:t>I am a friend of God</a:t>
            </a:r>
            <a:br>
              <a:rPr lang="en-US" sz="4000" b="1" dirty="0">
                <a:solidFill>
                  <a:prstClr val="black"/>
                </a:solidFill>
              </a:rPr>
            </a:br>
            <a:r>
              <a:rPr lang="en-US" sz="4000" b="1" dirty="0">
                <a:solidFill>
                  <a:prstClr val="black"/>
                </a:solidFill>
              </a:rPr>
              <a:t>I am a friend of God</a:t>
            </a:r>
            <a:br>
              <a:rPr lang="en-US" sz="4000" b="1" dirty="0">
                <a:solidFill>
                  <a:prstClr val="black"/>
                </a:solidFill>
              </a:rPr>
            </a:br>
            <a:r>
              <a:rPr lang="en-US" sz="4000" b="1" dirty="0">
                <a:solidFill>
                  <a:prstClr val="black"/>
                </a:solidFill>
              </a:rPr>
              <a:t>I am a friend of God</a:t>
            </a:r>
            <a:br>
              <a:rPr lang="en-US" sz="4000" b="1" dirty="0">
                <a:solidFill>
                  <a:prstClr val="black"/>
                </a:solidFill>
              </a:rPr>
            </a:br>
            <a:r>
              <a:rPr lang="en-US" sz="4000" b="1" dirty="0">
                <a:solidFill>
                  <a:prstClr val="black"/>
                </a:solidFill>
              </a:rPr>
              <a:t>You call me friend ( 2x)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a hong dang Chu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258" t="71814" r="1316" b="7046"/>
          <a:stretch>
            <a:fillRect/>
          </a:stretch>
        </p:blipFill>
        <p:spPr>
          <a:xfrm>
            <a:off x="0" y="4286250"/>
            <a:ext cx="9144000" cy="857250"/>
          </a:xfrm>
        </p:spPr>
      </p:pic>
      <p:sp>
        <p:nvSpPr>
          <p:cNvPr id="3" name="TextBox 2"/>
          <p:cNvSpPr txBox="1"/>
          <p:nvPr/>
        </p:nvSpPr>
        <p:spPr>
          <a:xfrm>
            <a:off x="609600" y="1543050"/>
            <a:ext cx="792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prstClr val="black"/>
                </a:solidFill>
              </a:rPr>
              <a:t>You call me friend (x3)</a:t>
            </a:r>
          </a:p>
          <a:p>
            <a:endParaRPr lang="en-US" sz="4800" b="1" dirty="0">
              <a:solidFill>
                <a:prstClr val="black"/>
              </a:solidFill>
            </a:endParaRPr>
          </a:p>
          <a:p>
            <a:pPr algn="ctr"/>
            <a:r>
              <a:rPr lang="en-US" sz="4800" b="1" dirty="0">
                <a:solidFill>
                  <a:prstClr val="black"/>
                </a:solidFill>
              </a:rPr>
              <a:t>***</a:t>
            </a:r>
            <a:endParaRPr lang="en-US" sz="48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ecause-he-lives-f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470535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pc="300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Sáng</a:t>
            </a:r>
            <a:r>
              <a:rPr lang="en-US" b="1" spc="3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spc="300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tác</a:t>
            </a:r>
            <a:r>
              <a:rPr lang="en-US" b="1" spc="3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William J. Gaither</a:t>
            </a:r>
            <a:endParaRPr lang="en-US" spc="3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1586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85800" y="209550"/>
            <a:ext cx="7924800" cy="549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[1] </a:t>
            </a:r>
            <a:r>
              <a:rPr lang="en-US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quang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xuống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xót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4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1586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33400" y="209550"/>
            <a:ext cx="7924800" cy="549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vàng</a:t>
            </a:r>
            <a:r>
              <a:rPr lang="en-US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hy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đón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fr-FR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an. </a:t>
            </a:r>
            <a:endParaRPr lang="en-US" sz="4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1586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09600" y="285750"/>
            <a:ext cx="8077200" cy="549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xu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hy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đêm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dần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tin .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chắc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48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8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1586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81000" y="361950"/>
            <a:ext cx="8610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fr-FR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oai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fr-FR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xu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1586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33400" y="361950"/>
            <a:ext cx="7848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[2]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fr-FR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dẫu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khổ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fr-FR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dịu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êm</a:t>
            </a:r>
            <a:endParaRPr lang="en-US" sz="4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1586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33400" y="514350"/>
            <a:ext cx="7848600" cy="3283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fr-FR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fr-FR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bền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tin.</a:t>
            </a:r>
            <a:endParaRPr lang="en-US" sz="4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1586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33400" y="285750"/>
            <a:ext cx="8077200" cy="549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xu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hy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đêm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dần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tin .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chắc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48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8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1586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81000" y="361950"/>
            <a:ext cx="8610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fr-FR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oai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fr-FR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xu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1586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57200" y="209550"/>
            <a:ext cx="8229600" cy="3703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5400" b="1" dirty="0" smtClean="0">
                <a:solidFill>
                  <a:srgbClr val="000066"/>
                </a:solidFill>
              </a:rPr>
              <a:t>God sent his son, they called him Jesus, He came to love, heal and forgive. </a:t>
            </a:r>
            <a:endParaRPr lang="en-US" sz="54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1586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81000" y="514350"/>
            <a:ext cx="8534400" cy="3301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4800" b="1" dirty="0" smtClean="0">
                <a:solidFill>
                  <a:srgbClr val="000066"/>
                </a:solidFill>
              </a:rPr>
              <a:t>He lived and died to buy my pardon, an empty grave is there to prove my savior lives.</a:t>
            </a:r>
            <a:endParaRPr lang="en-US" sz="48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-171450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33400" y="209550"/>
            <a:ext cx="8001000" cy="494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5400" b="1" dirty="0" smtClean="0">
                <a:solidFill>
                  <a:srgbClr val="000066"/>
                </a:solidFill>
              </a:rPr>
              <a:t>Because he lives . I can face tomorrow .Because he lives all fear is gone.</a:t>
            </a:r>
            <a:br>
              <a:rPr lang="en-CA" sz="5400" b="1" dirty="0" smtClean="0">
                <a:solidFill>
                  <a:srgbClr val="000066"/>
                </a:solidFill>
              </a:rPr>
            </a:br>
            <a:endParaRPr lang="en-US" sz="54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-171450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81000" y="285750"/>
            <a:ext cx="8382000" cy="3301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4800" b="1" dirty="0" smtClean="0">
                <a:solidFill>
                  <a:srgbClr val="000066"/>
                </a:solidFill>
              </a:rPr>
              <a:t>Because </a:t>
            </a:r>
            <a:r>
              <a:rPr lang="en-CA" sz="4800" b="1" dirty="0">
                <a:solidFill>
                  <a:srgbClr val="000066"/>
                </a:solidFill>
              </a:rPr>
              <a:t>I</a:t>
            </a:r>
            <a:r>
              <a:rPr lang="en-CA" sz="4800" b="1" dirty="0" smtClean="0">
                <a:solidFill>
                  <a:srgbClr val="000066"/>
                </a:solidFill>
              </a:rPr>
              <a:t> know… He holds the future and life is worth the living Just because he lives.</a:t>
            </a:r>
            <a:endParaRPr lang="en-US" sz="48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1586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33400" y="285750"/>
            <a:ext cx="8077200" cy="549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xu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hy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đêm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dần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tin .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chắc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48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8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1586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81000" y="361950"/>
            <a:ext cx="8610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fr-FR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oai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fr-FR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xu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fr-FR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-171450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33400" y="209550"/>
            <a:ext cx="8001000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2400" b="1" dirty="0" smtClean="0">
                <a:solidFill>
                  <a:srgbClr val="00FF00"/>
                </a:solidFill>
              </a:rPr>
              <a:t>[worship] </a:t>
            </a:r>
            <a:r>
              <a:rPr lang="en-CA" sz="4400" b="1" dirty="0" smtClean="0">
                <a:solidFill>
                  <a:srgbClr val="000066"/>
                </a:solidFill>
              </a:rPr>
              <a:t>Because he lives . I can face tomorrow .Because he lives all fear is gone.</a:t>
            </a:r>
            <a:r>
              <a:rPr lang="en-CA" sz="5400" b="1" dirty="0" smtClean="0">
                <a:solidFill>
                  <a:srgbClr val="000066"/>
                </a:solidFill>
              </a:rPr>
              <a:t/>
            </a:r>
            <a:br>
              <a:rPr lang="en-CA" sz="5400" b="1" dirty="0" smtClean="0">
                <a:solidFill>
                  <a:srgbClr val="000066"/>
                </a:solidFill>
              </a:rPr>
            </a:br>
            <a:endParaRPr lang="en-US" sz="54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causeHeLivesDevotional2-JanFeb20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 contrast="-30000"/>
          </a:blip>
          <a:stretch>
            <a:fillRect/>
          </a:stretch>
        </p:blipFill>
        <p:spPr>
          <a:xfrm>
            <a:off x="0" y="-171450"/>
            <a:ext cx="9144000" cy="51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81000" y="285750"/>
            <a:ext cx="838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4800" b="1" dirty="0" smtClean="0">
                <a:solidFill>
                  <a:srgbClr val="000066"/>
                </a:solidFill>
              </a:rPr>
              <a:t>Because </a:t>
            </a:r>
            <a:r>
              <a:rPr lang="en-CA" sz="4800" b="1" dirty="0">
                <a:solidFill>
                  <a:srgbClr val="000066"/>
                </a:solidFill>
              </a:rPr>
              <a:t>I</a:t>
            </a:r>
            <a:r>
              <a:rPr lang="en-CA" sz="4800" b="1" dirty="0" smtClean="0">
                <a:solidFill>
                  <a:srgbClr val="000066"/>
                </a:solidFill>
              </a:rPr>
              <a:t> know… He holds the future and life is worth the living Just because he lives.	</a:t>
            </a:r>
          </a:p>
          <a:p>
            <a:pPr>
              <a:lnSpc>
                <a:spcPct val="150000"/>
              </a:lnSpc>
            </a:pPr>
            <a:r>
              <a:rPr lang="en-CA" sz="4800" b="1" dirty="0" smtClean="0">
                <a:solidFill>
                  <a:srgbClr val="000066"/>
                </a:solidFill>
              </a:rPr>
              <a:t>				***</a:t>
            </a:r>
            <a:endParaRPr lang="en-US" sz="48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mpty_tomb2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0"/>
            <a:ext cx="5410200" cy="1569660"/>
          </a:xfrm>
          <a:prstGeom prst="rect">
            <a:avLst/>
          </a:prstGeom>
        </p:spPr>
        <p:style>
          <a:lnRef idx="1">
            <a:schemeClr val="accent5"/>
          </a:lnRef>
          <a:fillRef idx="1003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REDEEMER </a:t>
            </a:r>
            <a:r>
              <a:rPr lang="en-US" sz="4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</a:t>
            </a:r>
          </a:p>
          <a:p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ĐẤNG SỐNG MUÔN ĐỜI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8600" y="4286250"/>
            <a:ext cx="4876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HILLSONG UNITTED 2000</a:t>
            </a:r>
          </a:p>
          <a:p>
            <a:r>
              <a:rPr lang="en-US" sz="14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LỜI VIỆT : DAVID DONG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xóa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ô.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</a:t>
            </a:r>
            <a:r>
              <a:rPr lang="en-US" sz="4400" dirty="0" smtClean="0">
                <a:solidFill>
                  <a:srgbClr val="0000CC"/>
                </a:solidFill>
              </a:rPr>
              <a:t>know He rescued my soul. His blood has covered my sin 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tin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cất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nhục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con,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 </a:t>
            </a: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</a:t>
            </a:r>
            <a:r>
              <a:rPr lang="en-US" sz="4400" dirty="0" smtClean="0">
                <a:solidFill>
                  <a:srgbClr val="0000CC"/>
                </a:solidFill>
              </a:rPr>
              <a:t>believe,  I believe . My shame He's taken away . 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61950"/>
            <a:ext cx="8382000" cy="42136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tin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My pain is healed in His name . I believe, I believe . 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Giơ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cờ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chinh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5400" dirty="0" smtClean="0"/>
              <a:t>	</a:t>
            </a:r>
            <a:r>
              <a:rPr lang="en-US" sz="4800" dirty="0" smtClean="0">
                <a:solidFill>
                  <a:srgbClr val="0000CC"/>
                </a:solidFill>
              </a:rPr>
              <a:t>I'll </a:t>
            </a:r>
            <a:r>
              <a:rPr lang="en-US" sz="4800" dirty="0" smtClean="0">
                <a:solidFill>
                  <a:srgbClr val="0000CC"/>
                </a:solidFill>
              </a:rPr>
              <a:t>raise a banner 'Cause my Lord Has conquered the grave.</a:t>
            </a:r>
            <a:endParaRPr lang="en-US" sz="5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 </a:t>
            </a: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My </a:t>
            </a:r>
            <a:r>
              <a:rPr lang="en-US" sz="4400" dirty="0" smtClean="0">
                <a:solidFill>
                  <a:srgbClr val="0000CC"/>
                </a:solidFill>
              </a:rPr>
              <a:t>redeemer lives . My redeemer lives.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1"/>
            <a:ext cx="85344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My </a:t>
            </a:r>
            <a:r>
              <a:rPr lang="en-US" sz="4400" dirty="0" smtClean="0">
                <a:solidFill>
                  <a:srgbClr val="0000CC"/>
                </a:solidFill>
              </a:rPr>
              <a:t>redeemer lives . My redeemer lives.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85751"/>
            <a:ext cx="8610600" cy="43088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5400" dirty="0" smtClean="0"/>
              <a:t>	</a:t>
            </a:r>
            <a:br>
              <a:rPr lang="en-US" sz="5400" dirty="0" smtClean="0"/>
            </a:b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211455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xóa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ô.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</a:t>
            </a:r>
            <a:r>
              <a:rPr lang="en-US" sz="4400" dirty="0" smtClean="0">
                <a:solidFill>
                  <a:srgbClr val="0000CC"/>
                </a:solidFill>
              </a:rPr>
              <a:t>know He rescued my soul. His blood has covered my sin 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tin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cất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nhục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con,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 </a:t>
            </a: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</a:t>
            </a:r>
            <a:r>
              <a:rPr lang="en-US" sz="4400" dirty="0" smtClean="0">
                <a:solidFill>
                  <a:srgbClr val="0000CC"/>
                </a:solidFill>
              </a:rPr>
              <a:t>believe,  I believe . My shame He's taken away . 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61950"/>
            <a:ext cx="8382000" cy="42136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tin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My pain is healed in His name . I believe, I believe . 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Giơ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cờ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chinh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5400" dirty="0" smtClean="0"/>
              <a:t>	</a:t>
            </a:r>
            <a:r>
              <a:rPr lang="en-US" sz="4800" dirty="0" smtClean="0">
                <a:solidFill>
                  <a:srgbClr val="0000CC"/>
                </a:solidFill>
              </a:rPr>
              <a:t>I'll </a:t>
            </a:r>
            <a:r>
              <a:rPr lang="en-US" sz="4800" dirty="0" smtClean="0">
                <a:solidFill>
                  <a:srgbClr val="0000CC"/>
                </a:solidFill>
              </a:rPr>
              <a:t>raise a banner 'Cause my Lord Has conquered the grave.</a:t>
            </a:r>
            <a:endParaRPr lang="en-US" sz="5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 </a:t>
            </a: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My </a:t>
            </a:r>
            <a:r>
              <a:rPr lang="en-US" sz="4400" dirty="0" smtClean="0">
                <a:solidFill>
                  <a:srgbClr val="0000CC"/>
                </a:solidFill>
              </a:rPr>
              <a:t>redeemer lives . My redeemer lives.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1"/>
            <a:ext cx="85344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My </a:t>
            </a:r>
            <a:r>
              <a:rPr lang="en-US" sz="4400" dirty="0" smtClean="0">
                <a:solidFill>
                  <a:srgbClr val="0000CC"/>
                </a:solidFill>
              </a:rPr>
              <a:t>redeemer lives . My redeemer lives.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chỗi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dậy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 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You </a:t>
            </a:r>
            <a:r>
              <a:rPr lang="en-US" sz="4400" dirty="0" smtClean="0">
                <a:solidFill>
                  <a:srgbClr val="0000CC"/>
                </a:solidFill>
              </a:rPr>
              <a:t>lift my burdens . I'll rise with You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1"/>
            <a:ext cx="8991600" cy="413742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nhảy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Cha,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mau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I'm </a:t>
            </a:r>
            <a:r>
              <a:rPr lang="en-US" sz="4000" dirty="0" smtClean="0">
                <a:solidFill>
                  <a:srgbClr val="0000CC"/>
                </a:solidFill>
              </a:rPr>
              <a:t>dancing on this mountain top . To see Your kingdom come…</a:t>
            </a:r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gánh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chỗi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dậy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You </a:t>
            </a:r>
            <a:r>
              <a:rPr lang="en-US" sz="4400" dirty="0" smtClean="0">
                <a:solidFill>
                  <a:srgbClr val="0000CC"/>
                </a:solidFill>
              </a:rPr>
              <a:t>lift my burdens . I'll rise with You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1"/>
            <a:ext cx="8991600" cy="413742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nhảy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Cha,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mau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I'm </a:t>
            </a:r>
            <a:r>
              <a:rPr lang="en-US" sz="4000" dirty="0" smtClean="0">
                <a:solidFill>
                  <a:srgbClr val="0000CC"/>
                </a:solidFill>
              </a:rPr>
              <a:t>dancing on this mountain top . To see Your kingdom come…</a:t>
            </a:r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 </a:t>
            </a: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My </a:t>
            </a:r>
            <a:r>
              <a:rPr lang="en-US" sz="4400" dirty="0" smtClean="0">
                <a:solidFill>
                  <a:srgbClr val="0000CC"/>
                </a:solidFill>
              </a:rPr>
              <a:t>redeemer lives . My redeemer lives.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1"/>
            <a:ext cx="85344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My </a:t>
            </a:r>
            <a:r>
              <a:rPr lang="en-US" sz="4400" dirty="0" smtClean="0">
                <a:solidFill>
                  <a:srgbClr val="0000CC"/>
                </a:solidFill>
              </a:rPr>
              <a:t>redeemer lives . My redeemer lives.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! </a:t>
            </a:r>
            <a:endParaRPr lang="en-US" sz="4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 </a:t>
            </a: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My </a:t>
            </a:r>
            <a:r>
              <a:rPr lang="en-US" sz="4400" dirty="0" smtClean="0">
                <a:solidFill>
                  <a:srgbClr val="0000CC"/>
                </a:solidFill>
              </a:rPr>
              <a:t>redeemer lives . My redeemer lives.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9550"/>
            <a:ext cx="8534400" cy="438507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52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52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5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200" i="1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5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200" i="1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5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200" i="1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5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2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5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52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5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200" i="1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5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200" i="1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5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200" i="1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5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200" i="1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5200" i="1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My </a:t>
            </a:r>
            <a:r>
              <a:rPr lang="en-US" sz="4400" dirty="0" smtClean="0">
                <a:solidFill>
                  <a:srgbClr val="0000CC"/>
                </a:solidFill>
              </a:rPr>
              <a:t>redeemer lives . My redeemer lives</a:t>
            </a:r>
            <a:r>
              <a:rPr lang="en-US" sz="4400" dirty="0" smtClean="0">
                <a:solidFill>
                  <a:srgbClr val="0000CC"/>
                </a:solidFill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			***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hovah-Shal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85750"/>
            <a:ext cx="7772400" cy="1102519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GIÊ-HÔ-VA BÌNH AN 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19550"/>
            <a:ext cx="6400800" cy="438150"/>
          </a:xfrm>
        </p:spPr>
        <p:txBody>
          <a:bodyPr>
            <a:noAutofit/>
          </a:bodyPr>
          <a:lstStyle/>
          <a:p>
            <a:r>
              <a:rPr lang="en-US" sz="1800" spc="600" dirty="0" err="1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Sáng</a:t>
            </a:r>
            <a:r>
              <a:rPr lang="en-US" sz="1800" spc="6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spc="600" dirty="0" err="1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tác</a:t>
            </a:r>
            <a:r>
              <a:rPr lang="en-US" sz="1800" spc="6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MS David Dong 1998</a:t>
            </a:r>
            <a:endParaRPr lang="en-US" sz="1800" spc="600" dirty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[1]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Giê-hô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An.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Giê-hô-va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Shalom.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an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thơ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229600" cy="3851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Ta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bối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rối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lắng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 	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66750"/>
            <a:ext cx="8229600" cy="3927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ban an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	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61950"/>
            <a:ext cx="8458200" cy="4495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[2]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an 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Vầng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Đá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chở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che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mừng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229600" cy="3851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bối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rối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lắng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, con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 	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66750"/>
            <a:ext cx="8229600" cy="3927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ban an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	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[1]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Giê-hô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An.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Giê-hô-va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Shalom.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an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thơ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229600" cy="3851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Ta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bối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rối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lắng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 	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66750"/>
            <a:ext cx="8229600" cy="3927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ban an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	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61950"/>
            <a:ext cx="8458200" cy="4495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[2]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an 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Vầng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Đá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chở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che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mừng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229600" cy="3851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bối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rối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lắng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, con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 	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66750"/>
            <a:ext cx="8229600" cy="3927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ban an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	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229600" cy="3851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bối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rối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lắng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, con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3927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ban an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				***	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out-to-the-lord-promotional.jpg"/>
          <p:cNvPicPr>
            <a:picLocks noChangeAspect="1"/>
          </p:cNvPicPr>
          <p:nvPr/>
        </p:nvPicPr>
        <p:blipFill>
          <a:blip r:embed="rId2" cstate="print"/>
          <a:srcRect b="1296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5751"/>
            <a:ext cx="7772400" cy="990599"/>
          </a:xfrm>
        </p:spPr>
        <p:txBody>
          <a:bodyPr>
            <a:normAutofit/>
          </a:bodyPr>
          <a:lstStyle/>
          <a:p>
            <a:r>
              <a:rPr lang="en-US" sz="5400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 VANG DANH CHÚA</a:t>
            </a:r>
            <a:endParaRPr lang="en-US" sz="5400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266950"/>
            <a:ext cx="6400800" cy="1314450"/>
          </a:xfrm>
        </p:spPr>
        <p:txBody>
          <a:bodyPr>
            <a:normAutofit/>
          </a:bodyPr>
          <a:lstStyle/>
          <a:p>
            <a:r>
              <a:rPr lang="en-US" sz="2000" spc="300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Darlene </a:t>
            </a:r>
            <a:r>
              <a:rPr lang="en-US" sz="2000" spc="300" dirty="0" err="1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Zschech</a:t>
            </a:r>
            <a:endParaRPr lang="en-US" sz="2000" spc="300" dirty="0" smtClean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spc="300" dirty="0" err="1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sz="2000" spc="300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spc="300" dirty="0" err="1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Việt</a:t>
            </a:r>
            <a:r>
              <a:rPr lang="en-US" sz="2000" spc="300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MS David Dong</a:t>
            </a:r>
            <a:endParaRPr lang="en-US" sz="2000" spc="300" dirty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i="1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My </a:t>
            </a:r>
            <a:r>
              <a:rPr lang="en-US" sz="4400" dirty="0" smtClean="0">
                <a:solidFill>
                  <a:srgbClr val="0000CC"/>
                </a:solidFill>
              </a:rPr>
              <a:t>Jesus, my Savior Lord, there is none like You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5344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Suốt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mong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vô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All </a:t>
            </a:r>
            <a:r>
              <a:rPr lang="en-US" sz="4000" dirty="0" smtClean="0">
                <a:solidFill>
                  <a:srgbClr val="0000CC"/>
                </a:solidFill>
              </a:rPr>
              <a:t>of my days, I want to praise the wonders of Your mighty love.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nghỉ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My </a:t>
            </a:r>
            <a:r>
              <a:rPr lang="en-US" sz="4000" dirty="0" smtClean="0">
                <a:solidFill>
                  <a:srgbClr val="0000CC"/>
                </a:solidFill>
              </a:rPr>
              <a:t>comfort, my shelter tower of refuge and strength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750"/>
            <a:ext cx="87630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trào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ngưng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Cha.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Let </a:t>
            </a:r>
            <a:r>
              <a:rPr lang="en-US" sz="4000" dirty="0" smtClean="0">
                <a:solidFill>
                  <a:srgbClr val="0000CC"/>
                </a:solidFill>
              </a:rPr>
              <a:t>every breath, all that I am never cease to worship You. </a:t>
            </a:r>
          </a:p>
          <a:p>
            <a:pPr>
              <a:lnSpc>
                <a:spcPct val="150000"/>
              </a:lnSpc>
              <a:buNone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3350"/>
            <a:ext cx="8382000" cy="4461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Ca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oai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nghi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dirty="0" smtClean="0">
                <a:solidFill>
                  <a:srgbClr val="0000CC"/>
                </a:solidFill>
              </a:rPr>
              <a:t>Shout </a:t>
            </a:r>
            <a:r>
              <a:rPr lang="en-US" sz="3600" dirty="0" smtClean="0">
                <a:solidFill>
                  <a:srgbClr val="0000CC"/>
                </a:solidFill>
              </a:rPr>
              <a:t>to the Lord, all the earth, let us sing .Power and majesty, praise to the King</a:t>
            </a:r>
            <a:endParaRPr lang="en-US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Non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rền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Mountains </a:t>
            </a:r>
            <a:r>
              <a:rPr lang="en-US" sz="4000" dirty="0" smtClean="0">
                <a:solidFill>
                  <a:srgbClr val="0000CC"/>
                </a:solidFill>
              </a:rPr>
              <a:t>bow down and the seas will roar at the sound of Your name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mừng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00CC"/>
                </a:solidFill>
              </a:rPr>
              <a:t>I </a:t>
            </a:r>
            <a:r>
              <a:rPr lang="en-US" dirty="0" smtClean="0">
                <a:solidFill>
                  <a:srgbClr val="0000CC"/>
                </a:solidFill>
              </a:rPr>
              <a:t>sing for joy at the work of Your hands . Forever I'll love You, forever I'll stand .</a:t>
            </a:r>
            <a:endParaRPr lang="en-US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chi so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hứa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00CC"/>
                </a:solidFill>
              </a:rPr>
              <a:t>Nothing compares to the promise I have in You. </a:t>
            </a:r>
            <a:endParaRPr lang="en-US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2038350"/>
            <a:ext cx="3657600" cy="7620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INSTRUMENTAL 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i="1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My </a:t>
            </a:r>
            <a:r>
              <a:rPr lang="en-US" sz="4400" dirty="0" smtClean="0">
                <a:solidFill>
                  <a:srgbClr val="0000CC"/>
                </a:solidFill>
              </a:rPr>
              <a:t>Jesus, my Savior Lord, there is none like You</a:t>
            </a:r>
            <a:endParaRPr lang="en-US" sz="4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5344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Suốt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mong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vô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All </a:t>
            </a:r>
            <a:r>
              <a:rPr lang="en-US" sz="4000" dirty="0" smtClean="0">
                <a:solidFill>
                  <a:srgbClr val="0000CC"/>
                </a:solidFill>
              </a:rPr>
              <a:t>of my days, I want to praise the wonders of Your mighty love.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nghỉ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My </a:t>
            </a:r>
            <a:r>
              <a:rPr lang="en-US" sz="4000" dirty="0" smtClean="0">
                <a:solidFill>
                  <a:srgbClr val="0000CC"/>
                </a:solidFill>
              </a:rPr>
              <a:t>comfort, my shelter tower of refuge and strength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750"/>
            <a:ext cx="87630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trào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ngưng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Cha.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Let </a:t>
            </a:r>
            <a:r>
              <a:rPr lang="en-US" sz="4000" dirty="0" smtClean="0">
                <a:solidFill>
                  <a:srgbClr val="0000CC"/>
                </a:solidFill>
              </a:rPr>
              <a:t>every breath, all that I am never cease to worship You. </a:t>
            </a:r>
          </a:p>
          <a:p>
            <a:pPr>
              <a:lnSpc>
                <a:spcPct val="150000"/>
              </a:lnSpc>
              <a:buNone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3350"/>
            <a:ext cx="8382000" cy="4461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Ca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oai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nghi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dirty="0" smtClean="0">
                <a:solidFill>
                  <a:srgbClr val="0000CC"/>
                </a:solidFill>
              </a:rPr>
              <a:t>Shout </a:t>
            </a:r>
            <a:r>
              <a:rPr lang="en-US" sz="3600" dirty="0" smtClean="0">
                <a:solidFill>
                  <a:srgbClr val="0000CC"/>
                </a:solidFill>
              </a:rPr>
              <a:t>to the Lord, all the earth, let us sing .Power and majesty, praise to the King</a:t>
            </a:r>
            <a:endParaRPr lang="en-US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Non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rền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Mountains </a:t>
            </a:r>
            <a:r>
              <a:rPr lang="en-US" sz="4000" dirty="0" smtClean="0">
                <a:solidFill>
                  <a:srgbClr val="0000CC"/>
                </a:solidFill>
              </a:rPr>
              <a:t>bow down and the seas will roar at the sound of Your name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mừng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00CC"/>
                </a:solidFill>
              </a:rPr>
              <a:t>I </a:t>
            </a:r>
            <a:r>
              <a:rPr lang="en-US" dirty="0" smtClean="0">
                <a:solidFill>
                  <a:srgbClr val="0000CC"/>
                </a:solidFill>
              </a:rPr>
              <a:t>sing for joy at the work of Your hands . Forever I'll love You, forever I'll stand .</a:t>
            </a:r>
            <a:endParaRPr lang="en-US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chi so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hứa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00CC"/>
                </a:solidFill>
              </a:rPr>
              <a:t>Nothing compares to the promise I have in You. </a:t>
            </a:r>
            <a:endParaRPr lang="en-US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3350"/>
            <a:ext cx="8382000" cy="4461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	Ca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oai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nghi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3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dirty="0" smtClean="0">
                <a:solidFill>
                  <a:srgbClr val="0000CC"/>
                </a:solidFill>
              </a:rPr>
              <a:t>Shout </a:t>
            </a:r>
            <a:r>
              <a:rPr lang="en-US" sz="3600" dirty="0" smtClean="0">
                <a:solidFill>
                  <a:srgbClr val="0000CC"/>
                </a:solidFill>
              </a:rPr>
              <a:t>to the Lord, all the earth, let us sing .Power and majesty, praise to the King</a:t>
            </a:r>
            <a:endParaRPr lang="en-US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43850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	Non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rền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(TRANSPOSING)</a:t>
            </a:r>
            <a:endParaRPr lang="en-US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Mountains </a:t>
            </a:r>
            <a:r>
              <a:rPr lang="en-US" sz="4000" dirty="0" smtClean="0">
                <a:solidFill>
                  <a:srgbClr val="0000CC"/>
                </a:solidFill>
              </a:rPr>
              <a:t>bow down and the seas will roar at the sound of Your name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mừng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Ngàn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mến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00CC"/>
                </a:solidFill>
              </a:rPr>
              <a:t>I </a:t>
            </a:r>
            <a:r>
              <a:rPr lang="en-US" dirty="0" smtClean="0">
                <a:solidFill>
                  <a:srgbClr val="0000CC"/>
                </a:solidFill>
              </a:rPr>
              <a:t>sing for joy at the work of Your hands . Forever I'll love You, forever I'll stand .</a:t>
            </a:r>
            <a:endParaRPr lang="en-US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chi so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hứa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00CC"/>
                </a:solidFill>
              </a:rPr>
              <a:t>Nothing compares to the promise I have in </a:t>
            </a:r>
            <a:r>
              <a:rPr lang="en-US" sz="4000" dirty="0" smtClean="0">
                <a:solidFill>
                  <a:srgbClr val="0000CC"/>
                </a:solidFill>
              </a:rPr>
              <a:t>…</a:t>
            </a:r>
            <a:endParaRPr lang="en-US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chi so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hứa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con…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00CC"/>
                </a:solidFill>
              </a:rPr>
              <a:t>Nothing compares to the promise I have in </a:t>
            </a:r>
            <a:r>
              <a:rPr lang="en-US" sz="4000" dirty="0" smtClean="0">
                <a:solidFill>
                  <a:srgbClr val="0000CC"/>
                </a:solidFill>
              </a:rPr>
              <a:t>… </a:t>
            </a:r>
            <a:endParaRPr lang="en-US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chi so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hứa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Nothing </a:t>
            </a:r>
            <a:r>
              <a:rPr lang="en-US" sz="4000" dirty="0" smtClean="0">
                <a:solidFill>
                  <a:srgbClr val="0000CC"/>
                </a:solidFill>
              </a:rPr>
              <a:t>compares to the promise I have in </a:t>
            </a:r>
            <a:r>
              <a:rPr lang="en-US" sz="4000" dirty="0" smtClean="0">
                <a:solidFill>
                  <a:srgbClr val="0000CC"/>
                </a:solidFill>
              </a:rPr>
              <a:t> You.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</a:rPr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				***</a:t>
            </a:r>
            <a:endParaRPr lang="en-US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lameHeart4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0" y="1504950"/>
            <a:ext cx="9144000" cy="3638550"/>
          </a:xfrm>
          <a:prstGeom prst="rect">
            <a:avLst/>
          </a:prstGeom>
        </p:spPr>
      </p:pic>
      <p:pic>
        <p:nvPicPr>
          <p:cNvPr id="5" name="Picture 4" descr="You wont relent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335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196215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pc="6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ÁI TÌNH CỦA CHÚA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32435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Misty Edwards | Viet Lyrics : MS David Dong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nghỉ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You won't relent until you have it all. My heart is yours. 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nghỉ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You won't relent until you have it all. My heart is yours. 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I'll set you as a seal, upon my heart as a seal upon my arm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61950"/>
            <a:ext cx="87630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khắc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mạnh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chết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for there is love, that is as strong as death.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tăm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con . 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dirty="0" smtClean="0">
                <a:solidFill>
                  <a:srgbClr val="0000CC"/>
                </a:solidFill>
              </a:rPr>
              <a:t>jealousy demanding as the grave </a:t>
            </a:r>
            <a:r>
              <a:rPr lang="en-US" sz="4800" dirty="0" smtClean="0"/>
              <a:t>.</a:t>
            </a: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tàn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phai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dirty="0" smtClean="0">
                <a:solidFill>
                  <a:srgbClr val="0000CC"/>
                </a:solidFill>
              </a:rPr>
              <a:t>Many waters can not quench this love.</a:t>
            </a:r>
            <a:endParaRPr lang="en-US" sz="4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nghỉ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You won't relent until you have it all. My heart is yours. 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nghỉ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You won't relent until you have it all. My heart is yours. 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I'll set you as a seal, upon my heart as a seal upon my arm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61950"/>
            <a:ext cx="87630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khắc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mạnh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chết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for there is love, that is as strong as death.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tăm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con . 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dirty="0" smtClean="0">
                <a:solidFill>
                  <a:srgbClr val="0000CC"/>
                </a:solidFill>
              </a:rPr>
              <a:t>jealousy demanding as the grave </a:t>
            </a:r>
            <a:r>
              <a:rPr lang="en-US" sz="4800" dirty="0" smtClean="0"/>
              <a:t>.</a:t>
            </a: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tàn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phai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dirty="0" smtClean="0">
                <a:solidFill>
                  <a:srgbClr val="0000CC"/>
                </a:solidFill>
              </a:rPr>
              <a:t>Many waters can not quench this love.</a:t>
            </a:r>
            <a:endParaRPr lang="en-US" sz="4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2038350"/>
            <a:ext cx="3505200" cy="8382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INSTRUMENTAL 1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1950"/>
            <a:ext cx="91440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thắp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hồng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bừng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ánh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Come be the fire inside of me Come be the flame upon my heart . 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9550"/>
            <a:ext cx="86868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thắp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hồng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hiệp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Come be the fire inside of me Until You and I are One.</a:t>
            </a:r>
          </a:p>
          <a:p>
            <a:pPr>
              <a:lnSpc>
                <a:spcPct val="150000"/>
              </a:lnSpc>
              <a:buNone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1950"/>
            <a:ext cx="91440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Hỡi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thắp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hồng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bừng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ánh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Come be the fire inside of me Come be the flame upon my heart . 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9550"/>
            <a:ext cx="86868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Hỡi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thắp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hồng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hiệp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Come be the fire inside of me Until You and I are One.</a:t>
            </a:r>
          </a:p>
          <a:p>
            <a:pPr>
              <a:lnSpc>
                <a:spcPct val="150000"/>
              </a:lnSpc>
              <a:buNone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nghỉ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You won't relent until you have it all. My heart is yours. 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nghỉ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0000CC"/>
                </a:solidFill>
              </a:rPr>
              <a:t>You won't relent until you have it all. My heart is yours. </a:t>
            </a:r>
            <a:br>
              <a:rPr lang="en-US" sz="4000" dirty="0" smtClean="0">
                <a:solidFill>
                  <a:srgbClr val="0000CC"/>
                </a:solidFill>
              </a:rPr>
            </a:br>
            <a:r>
              <a:rPr lang="en-US" sz="4000" dirty="0" smtClean="0">
                <a:solidFill>
                  <a:srgbClr val="0000CC"/>
                </a:solidFill>
              </a:rPr>
              <a:t>				</a:t>
            </a:r>
            <a:r>
              <a:rPr lang="en-US" sz="4000" smtClean="0">
                <a:solidFill>
                  <a:srgbClr val="0000CC"/>
                </a:solidFill>
              </a:rPr>
              <a:t>***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ung 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14350"/>
            <a:ext cx="7772400" cy="1102519"/>
          </a:xfrm>
        </p:spPr>
        <p:txBody>
          <a:bodyPr>
            <a:normAutofit/>
          </a:bodyPr>
          <a:lstStyle/>
          <a:p>
            <a:r>
              <a:rPr lang="en-US" sz="6600" spc="6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VỮNG AN </a:t>
            </a:r>
            <a:endParaRPr lang="en-US" sz="6600" spc="600" dirty="0">
              <a:solidFill>
                <a:srgbClr val="66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248150"/>
            <a:ext cx="6400800" cy="666750"/>
          </a:xfrm>
        </p:spPr>
        <p:txBody>
          <a:bodyPr>
            <a:normAutofit fontScale="70000" lnSpcReduction="20000"/>
          </a:bodyPr>
          <a:lstStyle/>
          <a:p>
            <a:r>
              <a:rPr lang="en-US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Reuben Morgan </a:t>
            </a:r>
            <a:br>
              <a:rPr lang="en-US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pc="3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pc="3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Việt</a:t>
            </a:r>
            <a:r>
              <a:rPr lang="en-US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MS David Dong 2007</a:t>
            </a:r>
            <a:endParaRPr lang="en-US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2400" dirty="0" smtClean="0"/>
              <a:t>[1]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giấu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cánh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Cha.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Che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nhờ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4000" dirty="0" smtClean="0">
                <a:solidFill>
                  <a:srgbClr val="0000CC"/>
                </a:solidFill>
              </a:rPr>
              <a:t>	Hide </a:t>
            </a:r>
            <a:r>
              <a:rPr lang="en-CA" sz="4000" dirty="0" smtClean="0">
                <a:solidFill>
                  <a:srgbClr val="0000CC"/>
                </a:solidFill>
              </a:rPr>
              <a:t>me </a:t>
            </a:r>
            <a:r>
              <a:rPr lang="en-CA" sz="4000" dirty="0" smtClean="0">
                <a:solidFill>
                  <a:srgbClr val="0000CC"/>
                </a:solidFill>
              </a:rPr>
              <a:t>now under </a:t>
            </a:r>
            <a:r>
              <a:rPr lang="en-CA" sz="4000" dirty="0" smtClean="0">
                <a:solidFill>
                  <a:srgbClr val="0000CC"/>
                </a:solidFill>
              </a:rPr>
              <a:t>Your </a:t>
            </a:r>
            <a:r>
              <a:rPr lang="en-CA" sz="4000" dirty="0" smtClean="0">
                <a:solidFill>
                  <a:srgbClr val="0000CC"/>
                </a:solidFill>
              </a:rPr>
              <a:t>wings. Cover me within </a:t>
            </a:r>
            <a:r>
              <a:rPr lang="en-CA" sz="4000" dirty="0" smtClean="0">
                <a:solidFill>
                  <a:srgbClr val="0000CC"/>
                </a:solidFill>
              </a:rPr>
              <a:t>Your mighty </a:t>
            </a:r>
            <a:r>
              <a:rPr lang="en-CA" sz="4000" dirty="0" smtClean="0">
                <a:solidFill>
                  <a:srgbClr val="0000CC"/>
                </a:solidFill>
              </a:rPr>
              <a:t>hand.</a:t>
            </a:r>
            <a:endParaRPr lang="en-US" sz="4000" dirty="0" smtClean="0">
              <a:solidFill>
                <a:srgbClr val="0000CC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khiếp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sóng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dắt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vượt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bão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3600" dirty="0" smtClean="0"/>
              <a:t>	</a:t>
            </a:r>
            <a:r>
              <a:rPr lang="en-CA" sz="3600" dirty="0" smtClean="0">
                <a:solidFill>
                  <a:srgbClr val="0000CC"/>
                </a:solidFill>
              </a:rPr>
              <a:t>When </a:t>
            </a:r>
            <a:r>
              <a:rPr lang="en-CA" sz="3600" dirty="0" smtClean="0">
                <a:solidFill>
                  <a:srgbClr val="0000CC"/>
                </a:solidFill>
              </a:rPr>
              <a:t>the oceans rise and thunders roar</a:t>
            </a:r>
            <a:br>
              <a:rPr lang="en-CA" sz="3600" dirty="0" smtClean="0">
                <a:solidFill>
                  <a:srgbClr val="0000CC"/>
                </a:solidFill>
              </a:rPr>
            </a:br>
            <a:r>
              <a:rPr lang="en-CA" sz="3600" dirty="0" smtClean="0">
                <a:solidFill>
                  <a:srgbClr val="0000CC"/>
                </a:solidFill>
              </a:rPr>
              <a:t>I will soar with you above the storm</a:t>
            </a:r>
            <a:endParaRPr lang="en-US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5750"/>
            <a:ext cx="8305800" cy="43088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Lạy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Cha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. Con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4000" dirty="0" smtClean="0"/>
              <a:t>	</a:t>
            </a:r>
            <a:r>
              <a:rPr lang="en-CA" sz="4000" dirty="0" smtClean="0">
                <a:solidFill>
                  <a:srgbClr val="0000CC"/>
                </a:solidFill>
              </a:rPr>
              <a:t>Father</a:t>
            </a:r>
            <a:r>
              <a:rPr lang="en-CA" sz="4000" dirty="0" smtClean="0">
                <a:solidFill>
                  <a:srgbClr val="0000CC"/>
                </a:solidFill>
              </a:rPr>
              <a:t>, You are King over the flood</a:t>
            </a:r>
            <a:br>
              <a:rPr lang="en-CA" sz="4000" dirty="0" smtClean="0">
                <a:solidFill>
                  <a:srgbClr val="0000CC"/>
                </a:solidFill>
              </a:rPr>
            </a:br>
            <a:r>
              <a:rPr lang="en-CA" sz="4000" dirty="0" smtClean="0">
                <a:solidFill>
                  <a:srgbClr val="0000CC"/>
                </a:solidFill>
              </a:rPr>
              <a:t>I will be still and know You are God</a:t>
            </a:r>
            <a:endParaRPr lang="en-US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[2]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náu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tin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3600" dirty="0" smtClean="0"/>
              <a:t>	</a:t>
            </a:r>
            <a:r>
              <a:rPr lang="en-CA" sz="3600" dirty="0" smtClean="0">
                <a:solidFill>
                  <a:srgbClr val="0000CC"/>
                </a:solidFill>
              </a:rPr>
              <a:t>Find </a:t>
            </a:r>
            <a:r>
              <a:rPr lang="en-CA" sz="3600" dirty="0" smtClean="0">
                <a:solidFill>
                  <a:srgbClr val="0000CC"/>
                </a:solidFill>
              </a:rPr>
              <a:t>rest my </a:t>
            </a:r>
            <a:r>
              <a:rPr lang="en-CA" sz="3600" dirty="0" smtClean="0">
                <a:solidFill>
                  <a:srgbClr val="0000CC"/>
                </a:solidFill>
              </a:rPr>
              <a:t>soul in </a:t>
            </a:r>
            <a:r>
              <a:rPr lang="en-CA" sz="3600" dirty="0" smtClean="0">
                <a:solidFill>
                  <a:srgbClr val="0000CC"/>
                </a:solidFill>
              </a:rPr>
              <a:t>Christ </a:t>
            </a:r>
            <a:r>
              <a:rPr lang="en-CA" sz="3600" dirty="0" smtClean="0">
                <a:solidFill>
                  <a:srgbClr val="0000CC"/>
                </a:solidFill>
              </a:rPr>
              <a:t>alone. Know </a:t>
            </a:r>
            <a:r>
              <a:rPr lang="en-CA" sz="3600" dirty="0" smtClean="0">
                <a:solidFill>
                  <a:srgbClr val="0000CC"/>
                </a:solidFill>
              </a:rPr>
              <a:t>His </a:t>
            </a:r>
            <a:r>
              <a:rPr lang="en-CA" sz="3600" dirty="0" smtClean="0">
                <a:solidFill>
                  <a:srgbClr val="0000CC"/>
                </a:solidFill>
              </a:rPr>
              <a:t>power in </a:t>
            </a:r>
            <a:r>
              <a:rPr lang="en-CA" sz="3600" dirty="0" smtClean="0">
                <a:solidFill>
                  <a:srgbClr val="0000CC"/>
                </a:solidFill>
              </a:rPr>
              <a:t>quietness and </a:t>
            </a:r>
            <a:r>
              <a:rPr lang="en-CA" sz="3600" dirty="0" smtClean="0">
                <a:solidFill>
                  <a:srgbClr val="0000CC"/>
                </a:solidFill>
              </a:rPr>
              <a:t>trust.</a:t>
            </a:r>
            <a:endParaRPr lang="en-US" sz="36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khiếp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sóng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dắt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vượt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bão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3600" dirty="0" smtClean="0"/>
              <a:t>	</a:t>
            </a:r>
            <a:r>
              <a:rPr lang="en-CA" sz="3600" dirty="0" smtClean="0">
                <a:solidFill>
                  <a:srgbClr val="0000CC"/>
                </a:solidFill>
              </a:rPr>
              <a:t>When </a:t>
            </a:r>
            <a:r>
              <a:rPr lang="en-CA" sz="3600" dirty="0" smtClean="0">
                <a:solidFill>
                  <a:srgbClr val="0000CC"/>
                </a:solidFill>
              </a:rPr>
              <a:t>the oceans rise and thunders roar</a:t>
            </a:r>
            <a:br>
              <a:rPr lang="en-CA" sz="3600" dirty="0" smtClean="0">
                <a:solidFill>
                  <a:srgbClr val="0000CC"/>
                </a:solidFill>
              </a:rPr>
            </a:br>
            <a:r>
              <a:rPr lang="en-CA" sz="3600" dirty="0" smtClean="0">
                <a:solidFill>
                  <a:srgbClr val="0000CC"/>
                </a:solidFill>
              </a:rPr>
              <a:t>I will soar with you above the storm</a:t>
            </a:r>
            <a:endParaRPr lang="en-US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5750"/>
            <a:ext cx="8305800" cy="43088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Lạy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Cha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. Con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4000" dirty="0" smtClean="0"/>
              <a:t>	</a:t>
            </a:r>
            <a:r>
              <a:rPr lang="en-CA" sz="4000" dirty="0" smtClean="0">
                <a:solidFill>
                  <a:srgbClr val="0000CC"/>
                </a:solidFill>
              </a:rPr>
              <a:t>Father</a:t>
            </a:r>
            <a:r>
              <a:rPr lang="en-CA" sz="4000" dirty="0" smtClean="0">
                <a:solidFill>
                  <a:srgbClr val="0000CC"/>
                </a:solidFill>
              </a:rPr>
              <a:t>, You are King over the flood</a:t>
            </a:r>
            <a:br>
              <a:rPr lang="en-CA" sz="4000" dirty="0" smtClean="0">
                <a:solidFill>
                  <a:srgbClr val="0000CC"/>
                </a:solidFill>
              </a:rPr>
            </a:br>
            <a:r>
              <a:rPr lang="en-CA" sz="4000" dirty="0" smtClean="0">
                <a:solidFill>
                  <a:srgbClr val="0000CC"/>
                </a:solidFill>
              </a:rPr>
              <a:t>I will be still and know You are God</a:t>
            </a:r>
            <a:endParaRPr lang="en-US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2190750"/>
            <a:ext cx="3505200" cy="1066800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INSTRUMENTAL 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2400" dirty="0" smtClean="0"/>
              <a:t>[1]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giấu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cánh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Cha.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Che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nhờ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4000" dirty="0" smtClean="0">
                <a:solidFill>
                  <a:srgbClr val="0000CC"/>
                </a:solidFill>
              </a:rPr>
              <a:t>	Hide </a:t>
            </a:r>
            <a:r>
              <a:rPr lang="en-CA" sz="4000" dirty="0" smtClean="0">
                <a:solidFill>
                  <a:srgbClr val="0000CC"/>
                </a:solidFill>
              </a:rPr>
              <a:t>me </a:t>
            </a:r>
            <a:r>
              <a:rPr lang="en-CA" sz="4000" dirty="0" smtClean="0">
                <a:solidFill>
                  <a:srgbClr val="0000CC"/>
                </a:solidFill>
              </a:rPr>
              <a:t>now under </a:t>
            </a:r>
            <a:r>
              <a:rPr lang="en-CA" sz="4000" dirty="0" smtClean="0">
                <a:solidFill>
                  <a:srgbClr val="0000CC"/>
                </a:solidFill>
              </a:rPr>
              <a:t>Your </a:t>
            </a:r>
            <a:r>
              <a:rPr lang="en-CA" sz="4000" dirty="0" smtClean="0">
                <a:solidFill>
                  <a:srgbClr val="0000CC"/>
                </a:solidFill>
              </a:rPr>
              <a:t>wings. Cover me within </a:t>
            </a:r>
            <a:r>
              <a:rPr lang="en-CA" sz="4000" dirty="0" smtClean="0">
                <a:solidFill>
                  <a:srgbClr val="0000CC"/>
                </a:solidFill>
              </a:rPr>
              <a:t>Your mighty </a:t>
            </a:r>
            <a:r>
              <a:rPr lang="en-CA" sz="4000" dirty="0" smtClean="0">
                <a:solidFill>
                  <a:srgbClr val="0000CC"/>
                </a:solidFill>
              </a:rPr>
              <a:t>hand.</a:t>
            </a:r>
            <a:endParaRPr lang="en-US" sz="4000" dirty="0" smtClean="0">
              <a:solidFill>
                <a:srgbClr val="0000CC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khiếp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sóng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dắt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vượt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bão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3600" dirty="0" smtClean="0"/>
              <a:t>	</a:t>
            </a:r>
            <a:r>
              <a:rPr lang="en-CA" sz="3600" dirty="0" smtClean="0">
                <a:solidFill>
                  <a:srgbClr val="0000CC"/>
                </a:solidFill>
              </a:rPr>
              <a:t>When </a:t>
            </a:r>
            <a:r>
              <a:rPr lang="en-CA" sz="3600" dirty="0" smtClean="0">
                <a:solidFill>
                  <a:srgbClr val="0000CC"/>
                </a:solidFill>
              </a:rPr>
              <a:t>the oceans rise and thunders roar</a:t>
            </a:r>
            <a:br>
              <a:rPr lang="en-CA" sz="3600" dirty="0" smtClean="0">
                <a:solidFill>
                  <a:srgbClr val="0000CC"/>
                </a:solidFill>
              </a:rPr>
            </a:br>
            <a:r>
              <a:rPr lang="en-CA" sz="3600" dirty="0" smtClean="0">
                <a:solidFill>
                  <a:srgbClr val="0000CC"/>
                </a:solidFill>
              </a:rPr>
              <a:t>I will soar with you above the storm</a:t>
            </a:r>
            <a:endParaRPr lang="en-US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5750"/>
            <a:ext cx="8305800" cy="43088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Lạy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Cha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. Con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4000" dirty="0" smtClean="0"/>
              <a:t>	</a:t>
            </a:r>
            <a:r>
              <a:rPr lang="en-CA" sz="4000" dirty="0" smtClean="0">
                <a:solidFill>
                  <a:srgbClr val="0000CC"/>
                </a:solidFill>
              </a:rPr>
              <a:t>Father</a:t>
            </a:r>
            <a:r>
              <a:rPr lang="en-CA" sz="4000" dirty="0" smtClean="0">
                <a:solidFill>
                  <a:srgbClr val="0000CC"/>
                </a:solidFill>
              </a:rPr>
              <a:t>, You are King over the flood</a:t>
            </a:r>
            <a:br>
              <a:rPr lang="en-CA" sz="4000" dirty="0" smtClean="0">
                <a:solidFill>
                  <a:srgbClr val="0000CC"/>
                </a:solidFill>
              </a:rPr>
            </a:br>
            <a:r>
              <a:rPr lang="en-CA" sz="4000" dirty="0" smtClean="0">
                <a:solidFill>
                  <a:srgbClr val="0000CC"/>
                </a:solidFill>
              </a:rPr>
              <a:t>I will be still and know You are God</a:t>
            </a:r>
            <a:endParaRPr lang="en-US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[2]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náu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tin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3600" dirty="0" smtClean="0"/>
              <a:t>	</a:t>
            </a:r>
            <a:r>
              <a:rPr lang="en-CA" sz="3600" dirty="0" smtClean="0">
                <a:solidFill>
                  <a:srgbClr val="0000CC"/>
                </a:solidFill>
              </a:rPr>
              <a:t>Find </a:t>
            </a:r>
            <a:r>
              <a:rPr lang="en-CA" sz="3600" dirty="0" smtClean="0">
                <a:solidFill>
                  <a:srgbClr val="0000CC"/>
                </a:solidFill>
              </a:rPr>
              <a:t>rest my </a:t>
            </a:r>
            <a:r>
              <a:rPr lang="en-CA" sz="3600" dirty="0" smtClean="0">
                <a:solidFill>
                  <a:srgbClr val="0000CC"/>
                </a:solidFill>
              </a:rPr>
              <a:t>soul in </a:t>
            </a:r>
            <a:r>
              <a:rPr lang="en-CA" sz="3600" dirty="0" smtClean="0">
                <a:solidFill>
                  <a:srgbClr val="0000CC"/>
                </a:solidFill>
              </a:rPr>
              <a:t>Christ </a:t>
            </a:r>
            <a:r>
              <a:rPr lang="en-CA" sz="3600" dirty="0" smtClean="0">
                <a:solidFill>
                  <a:srgbClr val="0000CC"/>
                </a:solidFill>
              </a:rPr>
              <a:t>alone. Know </a:t>
            </a:r>
            <a:r>
              <a:rPr lang="en-CA" sz="3600" dirty="0" smtClean="0">
                <a:solidFill>
                  <a:srgbClr val="0000CC"/>
                </a:solidFill>
              </a:rPr>
              <a:t>His </a:t>
            </a:r>
            <a:r>
              <a:rPr lang="en-CA" sz="3600" dirty="0" smtClean="0">
                <a:solidFill>
                  <a:srgbClr val="0000CC"/>
                </a:solidFill>
              </a:rPr>
              <a:t>power in </a:t>
            </a:r>
            <a:r>
              <a:rPr lang="en-CA" sz="3600" dirty="0" smtClean="0">
                <a:solidFill>
                  <a:srgbClr val="0000CC"/>
                </a:solidFill>
              </a:rPr>
              <a:t>quietness and </a:t>
            </a:r>
            <a:r>
              <a:rPr lang="en-CA" sz="3600" dirty="0" smtClean="0">
                <a:solidFill>
                  <a:srgbClr val="0000CC"/>
                </a:solidFill>
              </a:rPr>
              <a:t>trust.</a:t>
            </a:r>
            <a:endParaRPr lang="en-US" sz="36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khiếp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sóng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dắt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vượt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bão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3600" dirty="0" smtClean="0"/>
              <a:t>	</a:t>
            </a:r>
            <a:r>
              <a:rPr lang="en-CA" sz="3600" dirty="0" smtClean="0">
                <a:solidFill>
                  <a:srgbClr val="0000CC"/>
                </a:solidFill>
              </a:rPr>
              <a:t>When </a:t>
            </a:r>
            <a:r>
              <a:rPr lang="en-CA" sz="3600" dirty="0" smtClean="0">
                <a:solidFill>
                  <a:srgbClr val="0000CC"/>
                </a:solidFill>
              </a:rPr>
              <a:t>the oceans rise and thunders roar</a:t>
            </a:r>
            <a:br>
              <a:rPr lang="en-CA" sz="3600" dirty="0" smtClean="0">
                <a:solidFill>
                  <a:srgbClr val="0000CC"/>
                </a:solidFill>
              </a:rPr>
            </a:br>
            <a:r>
              <a:rPr lang="en-CA" sz="3600" dirty="0" smtClean="0">
                <a:solidFill>
                  <a:srgbClr val="0000CC"/>
                </a:solidFill>
              </a:rPr>
              <a:t>I will soar with you above the storm</a:t>
            </a:r>
            <a:endParaRPr lang="en-US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5750"/>
            <a:ext cx="8305800" cy="43088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Lạy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Cha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. Con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3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4000" dirty="0" smtClean="0"/>
              <a:t>	</a:t>
            </a:r>
            <a:r>
              <a:rPr lang="en-CA" sz="4000" dirty="0" smtClean="0">
                <a:solidFill>
                  <a:srgbClr val="0000CC"/>
                </a:solidFill>
              </a:rPr>
              <a:t>Father</a:t>
            </a:r>
            <a:r>
              <a:rPr lang="en-CA" sz="4000" dirty="0" smtClean="0">
                <a:solidFill>
                  <a:srgbClr val="0000CC"/>
                </a:solidFill>
              </a:rPr>
              <a:t>, You are King over the flood</a:t>
            </a:r>
            <a:br>
              <a:rPr lang="en-CA" sz="4000" dirty="0" smtClean="0">
                <a:solidFill>
                  <a:srgbClr val="0000CC"/>
                </a:solidFill>
              </a:rPr>
            </a:br>
            <a:r>
              <a:rPr lang="en-CA" sz="4000" dirty="0" smtClean="0">
                <a:solidFill>
                  <a:srgbClr val="0000CC"/>
                </a:solidFill>
              </a:rPr>
              <a:t>I will be still and know You are God</a:t>
            </a:r>
            <a:endParaRPr lang="en-US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giông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khiếp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sóng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dắt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vượt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bão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3600" dirty="0" smtClean="0"/>
              <a:t>	</a:t>
            </a:r>
            <a:r>
              <a:rPr lang="en-CA" sz="3600" dirty="0" smtClean="0">
                <a:solidFill>
                  <a:srgbClr val="0000CC"/>
                </a:solidFill>
              </a:rPr>
              <a:t>When </a:t>
            </a:r>
            <a:r>
              <a:rPr lang="en-CA" sz="3600" dirty="0" smtClean="0">
                <a:solidFill>
                  <a:srgbClr val="0000CC"/>
                </a:solidFill>
              </a:rPr>
              <a:t>the oceans rise and thunders roar</a:t>
            </a:r>
            <a:br>
              <a:rPr lang="en-CA" sz="3600" dirty="0" smtClean="0">
                <a:solidFill>
                  <a:srgbClr val="0000CC"/>
                </a:solidFill>
              </a:rPr>
            </a:br>
            <a:r>
              <a:rPr lang="en-CA" sz="3600" dirty="0" smtClean="0">
                <a:solidFill>
                  <a:srgbClr val="0000CC"/>
                </a:solidFill>
              </a:rPr>
              <a:t>I will soar with you above the storm</a:t>
            </a:r>
            <a:endParaRPr lang="en-US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3350"/>
            <a:ext cx="8305800" cy="501015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Lạy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Cha 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. Con 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300" i="1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300" i="1" dirty="0" smtClean="0">
                <a:latin typeface="Times New Roman" pitchFamily="18" charset="0"/>
                <a:cs typeface="Times New Roman" pitchFamily="18" charset="0"/>
              </a:rPr>
              <a:t> con. </a:t>
            </a:r>
            <a:endParaRPr lang="en-US" sz="4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4000" dirty="0" smtClean="0"/>
              <a:t>	</a:t>
            </a:r>
            <a:r>
              <a:rPr lang="en-CA" sz="4000" dirty="0" smtClean="0">
                <a:solidFill>
                  <a:srgbClr val="0000CC"/>
                </a:solidFill>
              </a:rPr>
              <a:t>Father</a:t>
            </a:r>
            <a:r>
              <a:rPr lang="en-CA" sz="4000" dirty="0" smtClean="0">
                <a:solidFill>
                  <a:srgbClr val="0000CC"/>
                </a:solidFill>
              </a:rPr>
              <a:t>, You are King over the flood</a:t>
            </a:r>
            <a:br>
              <a:rPr lang="en-CA" sz="4000" dirty="0" smtClean="0">
                <a:solidFill>
                  <a:srgbClr val="0000CC"/>
                </a:solidFill>
              </a:rPr>
            </a:br>
            <a:r>
              <a:rPr lang="en-CA" sz="4000" dirty="0" smtClean="0">
                <a:solidFill>
                  <a:srgbClr val="0000CC"/>
                </a:solidFill>
              </a:rPr>
              <a:t>I will be still and know You are </a:t>
            </a:r>
            <a:r>
              <a:rPr lang="en-CA" sz="4000" dirty="0" smtClean="0">
                <a:solidFill>
                  <a:srgbClr val="0000CC"/>
                </a:solidFill>
              </a:rPr>
              <a:t>God</a:t>
            </a:r>
          </a:p>
          <a:p>
            <a:pPr>
              <a:lnSpc>
                <a:spcPct val="150000"/>
              </a:lnSpc>
              <a:buNone/>
            </a:pPr>
            <a:r>
              <a:rPr lang="en-CA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			***</a:t>
            </a:r>
            <a:endParaRPr lang="en-US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1185</Words>
  <Application>Microsoft Office PowerPoint</Application>
  <PresentationFormat>On-screen Show (16:9)</PresentationFormat>
  <Paragraphs>319</Paragraphs>
  <Slides>160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160</vt:i4>
      </vt:variant>
    </vt:vector>
  </HeadingPairs>
  <TitlesOfParts>
    <vt:vector size="169" baseType="lpstr">
      <vt:lpstr>Office Theme</vt:lpstr>
      <vt:lpstr>Flow</vt:lpstr>
      <vt:lpstr>Oriel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Chúa thật tốt lành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GIÊ-HÔ-VA BÌNH AN 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CA VANG DANH CHÚA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VỮNG AN 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Chúa thật tốt lành</dc:title>
  <dc:creator>David Dong</dc:creator>
  <cp:lastModifiedBy>David Dong</cp:lastModifiedBy>
  <cp:revision>9</cp:revision>
  <dcterms:created xsi:type="dcterms:W3CDTF">2006-08-16T00:00:00Z</dcterms:created>
  <dcterms:modified xsi:type="dcterms:W3CDTF">2018-03-03T07:29:32Z</dcterms:modified>
</cp:coreProperties>
</file>