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56" r:id="rId6"/>
    <p:sldId id="257" r:id="rId7"/>
    <p:sldId id="259" r:id="rId8"/>
    <p:sldId id="356" r:id="rId9"/>
    <p:sldId id="357" r:id="rId10"/>
    <p:sldId id="358" r:id="rId11"/>
    <p:sldId id="322" r:id="rId12"/>
    <p:sldId id="323" r:id="rId13"/>
    <p:sldId id="262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59" r:id="rId24"/>
    <p:sldId id="360" r:id="rId25"/>
    <p:sldId id="361" r:id="rId26"/>
    <p:sldId id="362" r:id="rId27"/>
    <p:sldId id="363" r:id="rId28"/>
    <p:sldId id="368" r:id="rId29"/>
    <p:sldId id="369" r:id="rId30"/>
    <p:sldId id="370" r:id="rId31"/>
    <p:sldId id="371" r:id="rId32"/>
    <p:sldId id="372" r:id="rId33"/>
    <p:sldId id="373" r:id="rId34"/>
    <p:sldId id="374" r:id="rId35"/>
    <p:sldId id="375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8" r:id="rId49"/>
    <p:sldId id="340" r:id="rId50"/>
    <p:sldId id="341" r:id="rId51"/>
    <p:sldId id="389" r:id="rId52"/>
    <p:sldId id="344" r:id="rId53"/>
    <p:sldId id="345" r:id="rId54"/>
    <p:sldId id="346" r:id="rId55"/>
    <p:sldId id="347" r:id="rId56"/>
    <p:sldId id="390" r:id="rId57"/>
    <p:sldId id="391" r:id="rId58"/>
    <p:sldId id="350" r:id="rId59"/>
    <p:sldId id="352" r:id="rId60"/>
    <p:sldId id="392" r:id="rId61"/>
    <p:sldId id="393" r:id="rId62"/>
    <p:sldId id="394" r:id="rId63"/>
    <p:sldId id="395" r:id="rId64"/>
    <p:sldId id="396" r:id="rId65"/>
    <p:sldId id="397" r:id="rId66"/>
    <p:sldId id="398" r:id="rId67"/>
    <p:sldId id="399" r:id="rId68"/>
    <p:sldId id="400" r:id="rId69"/>
    <p:sldId id="401" r:id="rId70"/>
    <p:sldId id="402" r:id="rId71"/>
    <p:sldId id="403" r:id="rId72"/>
    <p:sldId id="404" r:id="rId73"/>
    <p:sldId id="405" r:id="rId74"/>
    <p:sldId id="406" r:id="rId75"/>
    <p:sldId id="407" r:id="rId76"/>
    <p:sldId id="408" r:id="rId77"/>
    <p:sldId id="409" r:id="rId78"/>
    <p:sldId id="410" r:id="rId79"/>
    <p:sldId id="411" r:id="rId80"/>
    <p:sldId id="412" r:id="rId81"/>
    <p:sldId id="413" r:id="rId82"/>
    <p:sldId id="414" r:id="rId83"/>
    <p:sldId id="415" r:id="rId84"/>
    <p:sldId id="416" r:id="rId85"/>
    <p:sldId id="417" r:id="rId86"/>
    <p:sldId id="418" r:id="rId87"/>
    <p:sldId id="419" r:id="rId88"/>
    <p:sldId id="420" r:id="rId89"/>
    <p:sldId id="421" r:id="rId90"/>
    <p:sldId id="422" r:id="rId91"/>
    <p:sldId id="423" r:id="rId92"/>
    <p:sldId id="424" r:id="rId9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67" autoAdjust="0"/>
    <p:restoredTop sz="94714" autoAdjust="0"/>
  </p:normalViewPr>
  <p:slideViewPr>
    <p:cSldViewPr snapToObjects="1">
      <p:cViewPr varScale="1">
        <p:scale>
          <a:sx n="83" d="100"/>
          <a:sy n="83" d="100"/>
        </p:scale>
        <p:origin x="-666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97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slide" Target="slides/slide85.xml"/><Relationship Id="rId95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slide" Target="slides/slide8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2343150"/>
            <a:ext cx="6172200" cy="142077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3752492"/>
            <a:ext cx="6172200" cy="10287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50371" y="832948"/>
            <a:ext cx="1714500" cy="381000"/>
          </a:xfrm>
        </p:spPr>
        <p:txBody>
          <a:bodyPr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469" y="3088246"/>
            <a:ext cx="27432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4341114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3371850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3696527"/>
            <a:ext cx="609600" cy="388143"/>
          </a:xfrm>
        </p:spPr>
        <p:txBody>
          <a:bodyPr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7467600" cy="365531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171700"/>
            <a:ext cx="6172200" cy="1540193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3757613"/>
            <a:ext cx="6172200" cy="10287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49006" y="830199"/>
            <a:ext cx="1714500" cy="381000"/>
          </a:xfrm>
        </p:spPr>
        <p:txBody>
          <a:bodyPr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656" y="3086100"/>
            <a:ext cx="27432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4343400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3359916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3696527"/>
            <a:ext cx="609600" cy="388143"/>
          </a:xfrm>
        </p:spPr>
        <p:txBody>
          <a:bodyPr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7543800" cy="85725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160520" y="2343150"/>
            <a:ext cx="473202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05740"/>
            <a:ext cx="1527048" cy="373761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05740"/>
            <a:ext cx="5638800" cy="474573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138803" y="2343150"/>
            <a:ext cx="473202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51435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198596"/>
            <a:ext cx="1524000" cy="3717036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676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7467600" cy="36553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840980" y="763382"/>
            <a:ext cx="150876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AFA9399-1CB9-EB4C-974C-03178FE87D08}" type="datetimeFigureOut">
              <a:rPr lang="en-US" smtClean="0"/>
              <a:pPr/>
              <a:t>2/28/2018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7390236" y="2757210"/>
            <a:ext cx="24003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4300538"/>
            <a:ext cx="609600" cy="390906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A7C92D3-8771-1E4C-8D64-9964F8C1C9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632764"/>
            <a:ext cx="6172200" cy="142077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7200" dirty="0" err="1" smtClean="0"/>
              <a:t>Đến</a:t>
            </a:r>
            <a:r>
              <a:rPr lang="en-US" sz="7200" dirty="0" smtClean="0"/>
              <a:t> </a:t>
            </a:r>
            <a:br>
              <a:rPr lang="en-US" sz="7200" dirty="0" smtClean="0"/>
            </a:br>
            <a:r>
              <a:rPr lang="en-US" sz="3600" dirty="0" smtClean="0"/>
              <a:t>(Come, now is the time to worship)</a:t>
            </a:r>
            <a:endParaRPr lang="en-US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379095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pc="300" dirty="0" err="1" smtClean="0">
                <a:solidFill>
                  <a:srgbClr val="0070C0"/>
                </a:solidFill>
              </a:rPr>
              <a:t>Lời</a:t>
            </a:r>
            <a:r>
              <a:rPr lang="en-US" b="1" spc="300" dirty="0" smtClean="0">
                <a:solidFill>
                  <a:srgbClr val="0070C0"/>
                </a:solidFill>
              </a:rPr>
              <a:t>: MS David Dong</a:t>
            </a:r>
            <a:endParaRPr lang="en-US" b="1" spc="3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85750"/>
            <a:ext cx="7696200" cy="456971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/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cùng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nhau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thờ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Cha.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nguyện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xin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hiến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dâng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trọn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trái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tim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này</a:t>
            </a:r>
            <a:r>
              <a:rPr lang="en-US" sz="4000" dirty="0" smtClean="0">
                <a:latin typeface="Times New Roman"/>
                <a:cs typeface="Times New Roman"/>
              </a:rPr>
              <a:t>.</a:t>
            </a:r>
          </a:p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vì</a:t>
            </a:r>
            <a:r>
              <a:rPr lang="en-US" sz="4000" dirty="0" smtClean="0">
                <a:latin typeface="Times New Roman"/>
                <a:cs typeface="Times New Roman"/>
              </a:rPr>
              <a:t> con </a:t>
            </a:r>
            <a:r>
              <a:rPr lang="en-US" sz="4000" dirty="0" err="1" smtClean="0">
                <a:latin typeface="Times New Roman"/>
                <a:cs typeface="Times New Roman"/>
              </a:rPr>
              <a:t>thích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thờ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Cha</a:t>
            </a:r>
          </a:p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cùng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nhau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trước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ngôi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Đấng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nhân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lành</a:t>
            </a:r>
            <a:r>
              <a:rPr lang="en-US" sz="4000" dirty="0" smtClean="0">
                <a:latin typeface="Times New Roman"/>
                <a:cs typeface="Times New Roman"/>
              </a:rPr>
              <a:t>….</a:t>
            </a:r>
            <a:r>
              <a:rPr lang="en-US" sz="4000" dirty="0" err="1" smtClean="0">
                <a:latin typeface="Times New Roman"/>
                <a:cs typeface="Times New Roman"/>
              </a:rPr>
              <a:t>mau</a:t>
            </a:r>
            <a:r>
              <a:rPr lang="en-US" sz="4000" dirty="0" smtClean="0">
                <a:latin typeface="Times New Roman"/>
                <a:cs typeface="Times New Roman"/>
              </a:rPr>
              <a:t>!</a:t>
            </a:r>
          </a:p>
          <a:p>
            <a:pPr>
              <a:buNone/>
            </a:pPr>
            <a:endParaRPr lang="en-US" sz="40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Mai </a:t>
            </a:r>
            <a:r>
              <a:rPr lang="en-US" sz="4000" dirty="0" err="1" smtClean="0">
                <a:latin typeface="Times New Roman"/>
                <a:cs typeface="Times New Roman"/>
              </a:rPr>
              <a:t>đây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khắp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thế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giới</a:t>
            </a:r>
            <a:r>
              <a:rPr lang="en-US" sz="4000" dirty="0" smtClean="0">
                <a:latin typeface="Times New Roman"/>
                <a:cs typeface="Times New Roman"/>
              </a:rPr>
              <a:t> tin </a:t>
            </a:r>
            <a:r>
              <a:rPr lang="en-US" sz="4000" dirty="0" err="1" smtClean="0">
                <a:latin typeface="Times New Roman"/>
                <a:cs typeface="Times New Roman"/>
              </a:rPr>
              <a:t>nhận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Đức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Trời</a:t>
            </a:r>
            <a:r>
              <a:rPr lang="en-US" sz="4000" dirty="0" smtClean="0">
                <a:latin typeface="Times New Roman"/>
                <a:cs typeface="Times New Roman"/>
              </a:rPr>
              <a:t>.</a:t>
            </a:r>
          </a:p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Mai </a:t>
            </a:r>
            <a:r>
              <a:rPr lang="en-US" sz="4000" dirty="0" err="1" smtClean="0">
                <a:latin typeface="Times New Roman"/>
                <a:cs typeface="Times New Roman"/>
              </a:rPr>
              <a:t>đây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khắp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thế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giới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quy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phục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Cha.Bao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ơn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yêu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thương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ngập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tràn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những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ai</a:t>
            </a:r>
            <a:r>
              <a:rPr lang="en-US" sz="4000" dirty="0" smtClean="0">
                <a:latin typeface="Times New Roman"/>
                <a:cs typeface="Times New Roman"/>
              </a:rPr>
              <a:t> tin, </a:t>
            </a:r>
            <a:r>
              <a:rPr lang="en-US" sz="4000" dirty="0" err="1" smtClean="0">
                <a:latin typeface="Times New Roman"/>
                <a:cs typeface="Times New Roman"/>
              </a:rPr>
              <a:t>vui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đón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Giê-xu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hôm</a:t>
            </a:r>
            <a:r>
              <a:rPr lang="en-US" sz="4000" dirty="0" smtClean="0">
                <a:latin typeface="Times New Roman"/>
                <a:cs typeface="Times New Roman"/>
              </a:rPr>
              <a:t> nay.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85750"/>
            <a:ext cx="7696200" cy="456971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/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cùng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nhau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thờ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Cha.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nguyện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xin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hiến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dâng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trọn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trái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tim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này</a:t>
            </a:r>
            <a:r>
              <a:rPr lang="en-US" sz="4000" dirty="0" smtClean="0">
                <a:latin typeface="Times New Roman"/>
                <a:cs typeface="Times New Roman"/>
              </a:rPr>
              <a:t>.</a:t>
            </a:r>
          </a:p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vì</a:t>
            </a:r>
            <a:r>
              <a:rPr lang="en-US" sz="4000" dirty="0" smtClean="0">
                <a:latin typeface="Times New Roman"/>
                <a:cs typeface="Times New Roman"/>
              </a:rPr>
              <a:t> con </a:t>
            </a:r>
            <a:r>
              <a:rPr lang="en-US" sz="4000" dirty="0" err="1" smtClean="0">
                <a:latin typeface="Times New Roman"/>
                <a:cs typeface="Times New Roman"/>
              </a:rPr>
              <a:t>thích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thờ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Cha</a:t>
            </a:r>
          </a:p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cùng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nhau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trước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ngôi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Đấng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nhân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lành</a:t>
            </a:r>
            <a:r>
              <a:rPr lang="en-US" sz="4000" dirty="0" smtClean="0">
                <a:latin typeface="Times New Roman"/>
                <a:cs typeface="Times New Roman"/>
              </a:rPr>
              <a:t>….</a:t>
            </a:r>
            <a:r>
              <a:rPr lang="en-US" sz="4000" dirty="0" err="1" smtClean="0">
                <a:latin typeface="Times New Roman"/>
                <a:cs typeface="Times New Roman"/>
              </a:rPr>
              <a:t>mau</a:t>
            </a:r>
            <a:r>
              <a:rPr lang="en-US" sz="4000" dirty="0" smtClean="0">
                <a:latin typeface="Times New Roman"/>
                <a:cs typeface="Times New Roman"/>
              </a:rPr>
              <a:t>!</a:t>
            </a:r>
          </a:p>
          <a:p>
            <a:pPr>
              <a:buNone/>
            </a:pPr>
            <a:endParaRPr lang="en-US" sz="40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Mai </a:t>
            </a:r>
            <a:r>
              <a:rPr lang="en-US" sz="4000" dirty="0" err="1" smtClean="0">
                <a:latin typeface="Times New Roman"/>
                <a:cs typeface="Times New Roman"/>
              </a:rPr>
              <a:t>đây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khắp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thế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giới</a:t>
            </a:r>
            <a:r>
              <a:rPr lang="en-US" sz="4000" dirty="0" smtClean="0">
                <a:latin typeface="Times New Roman"/>
                <a:cs typeface="Times New Roman"/>
              </a:rPr>
              <a:t> tin </a:t>
            </a:r>
            <a:r>
              <a:rPr lang="en-US" sz="4000" dirty="0" err="1" smtClean="0">
                <a:latin typeface="Times New Roman"/>
                <a:cs typeface="Times New Roman"/>
              </a:rPr>
              <a:t>nhận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Đức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Trời</a:t>
            </a:r>
            <a:r>
              <a:rPr lang="en-US" sz="4000" dirty="0" smtClean="0">
                <a:latin typeface="Times New Roman"/>
                <a:cs typeface="Times New Roman"/>
              </a:rPr>
              <a:t>.</a:t>
            </a:r>
          </a:p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Mai </a:t>
            </a:r>
            <a:r>
              <a:rPr lang="en-US" sz="4000" dirty="0" err="1" smtClean="0">
                <a:latin typeface="Times New Roman"/>
                <a:cs typeface="Times New Roman"/>
              </a:rPr>
              <a:t>đây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khắp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thế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giới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quy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phục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Cha.Bao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ơn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yêu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thương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ngập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tràn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những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ai</a:t>
            </a:r>
            <a:r>
              <a:rPr lang="en-US" sz="4000" dirty="0" smtClean="0">
                <a:latin typeface="Times New Roman"/>
                <a:cs typeface="Times New Roman"/>
              </a:rPr>
              <a:t> tin, </a:t>
            </a:r>
            <a:r>
              <a:rPr lang="en-US" sz="4000" dirty="0" err="1" smtClean="0">
                <a:latin typeface="Times New Roman"/>
                <a:cs typeface="Times New Roman"/>
              </a:rPr>
              <a:t>vui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đón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Giê-xu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hôm</a:t>
            </a:r>
            <a:r>
              <a:rPr lang="en-US" sz="4000" dirty="0" smtClean="0">
                <a:latin typeface="Times New Roman"/>
                <a:cs typeface="Times New Roman"/>
              </a:rPr>
              <a:t> nay.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85750"/>
            <a:ext cx="7696200" cy="456971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/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cùng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nhau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thờ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Cha.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nguyện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xin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hiến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dâng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trọn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trái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tim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này</a:t>
            </a:r>
            <a:r>
              <a:rPr lang="en-US" sz="4000" dirty="0" smtClean="0">
                <a:latin typeface="Times New Roman"/>
                <a:cs typeface="Times New Roman"/>
              </a:rPr>
              <a:t>.</a:t>
            </a:r>
          </a:p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vì</a:t>
            </a:r>
            <a:r>
              <a:rPr lang="en-US" sz="4000" dirty="0" smtClean="0">
                <a:latin typeface="Times New Roman"/>
                <a:cs typeface="Times New Roman"/>
              </a:rPr>
              <a:t> con </a:t>
            </a:r>
            <a:r>
              <a:rPr lang="en-US" sz="4000" dirty="0" err="1" smtClean="0">
                <a:latin typeface="Times New Roman"/>
                <a:cs typeface="Times New Roman"/>
              </a:rPr>
              <a:t>thích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thờ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Cha</a:t>
            </a:r>
          </a:p>
          <a:p>
            <a:pPr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, </a:t>
            </a:r>
            <a:r>
              <a:rPr lang="en-US" sz="4000" dirty="0" err="1" smtClean="0">
                <a:latin typeface="Times New Roman"/>
                <a:cs typeface="Times New Roman"/>
              </a:rPr>
              <a:t>cùng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nhau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trước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ngôi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Đấng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nhân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lành</a:t>
            </a:r>
            <a:r>
              <a:rPr lang="en-US" sz="4000" dirty="0" smtClean="0">
                <a:latin typeface="Times New Roman"/>
                <a:cs typeface="Times New Roman"/>
              </a:rPr>
              <a:t>….</a:t>
            </a:r>
            <a:r>
              <a:rPr lang="en-US" sz="4000" dirty="0" err="1" smtClean="0">
                <a:latin typeface="Times New Roman"/>
                <a:cs typeface="Times New Roman"/>
              </a:rPr>
              <a:t>mau</a:t>
            </a:r>
            <a:r>
              <a:rPr lang="en-US" sz="4000" dirty="0" smtClean="0">
                <a:latin typeface="Times New Roman"/>
                <a:cs typeface="Times New Roman"/>
              </a:rPr>
              <a:t>!</a:t>
            </a:r>
          </a:p>
          <a:p>
            <a:pPr>
              <a:buNone/>
            </a:pPr>
            <a:endParaRPr lang="en-US" sz="40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71500"/>
            <a:ext cx="7696200" cy="4283964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US" sz="4800" dirty="0" smtClean="0">
              <a:latin typeface="Times New Roman"/>
              <a:cs typeface="Times New Roman"/>
            </a:endParaRPr>
          </a:p>
          <a:p>
            <a:pPr algn="ctr">
              <a:buNone/>
            </a:pPr>
            <a:r>
              <a:rPr lang="en-US" sz="4800" dirty="0" smtClean="0">
                <a:latin typeface="Times New Roman"/>
                <a:cs typeface="Times New Roman"/>
              </a:rPr>
              <a:t>Mau, </a:t>
            </a:r>
            <a:r>
              <a:rPr lang="en-US" sz="4800" dirty="0" err="1" smtClean="0">
                <a:latin typeface="Times New Roman"/>
                <a:cs typeface="Times New Roman"/>
              </a:rPr>
              <a:t>mau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đến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đây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buNone/>
            </a:pPr>
            <a:r>
              <a:rPr lang="en-US" sz="4800" dirty="0" smtClean="0">
                <a:latin typeface="Times New Roman"/>
                <a:cs typeface="Times New Roman"/>
              </a:rPr>
              <a:t>	 Mau, </a:t>
            </a:r>
            <a:r>
              <a:rPr lang="en-US" sz="4800" dirty="0" err="1" smtClean="0">
                <a:latin typeface="Times New Roman"/>
                <a:cs typeface="Times New Roman"/>
              </a:rPr>
              <a:t>mau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đến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đây</a:t>
            </a:r>
            <a:r>
              <a:rPr lang="en-US" sz="4800" dirty="0" smtClean="0">
                <a:latin typeface="Times New Roman"/>
                <a:cs typeface="Times New Roman"/>
              </a:rPr>
              <a:t>…</a:t>
            </a:r>
          </a:p>
          <a:p>
            <a:pPr algn="ctr">
              <a:buNone/>
            </a:pPr>
            <a:r>
              <a:rPr lang="en-US" sz="4800" dirty="0" smtClean="0">
                <a:latin typeface="Times New Roman"/>
                <a:cs typeface="Times New Roman"/>
              </a:rPr>
              <a:t>***</a:t>
            </a:r>
          </a:p>
          <a:p>
            <a:pPr algn="ctr">
              <a:buNone/>
            </a:pPr>
            <a:endParaRPr lang="en-US" sz="44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7200" dirty="0" err="1" smtClean="0"/>
              <a:t>Xin</a:t>
            </a:r>
            <a:r>
              <a:rPr lang="en-US" sz="7200" dirty="0" smtClean="0"/>
              <a:t> </a:t>
            </a:r>
            <a:r>
              <a:rPr lang="en-US" sz="7200" dirty="0" err="1" smtClean="0"/>
              <a:t>Phấn</a:t>
            </a:r>
            <a:r>
              <a:rPr lang="en-US" sz="7200" dirty="0" smtClean="0"/>
              <a:t> </a:t>
            </a:r>
            <a:r>
              <a:rPr lang="en-US" sz="7200" dirty="0" err="1" smtClean="0"/>
              <a:t>Hưng</a:t>
            </a:r>
            <a:r>
              <a:rPr lang="en-US" sz="7200" dirty="0" smtClean="0"/>
              <a:t> </a:t>
            </a:r>
            <a:r>
              <a:rPr lang="en-US" sz="7200" dirty="0" err="1" smtClean="0"/>
              <a:t>Trước</a:t>
            </a:r>
            <a:r>
              <a:rPr lang="en-US" sz="7200" dirty="0" smtClean="0"/>
              <a:t> </a:t>
            </a:r>
            <a:r>
              <a:rPr lang="en-US" sz="7200" dirty="0" err="1" smtClean="0"/>
              <a:t>Khi</a:t>
            </a:r>
            <a:r>
              <a:rPr lang="en-US" sz="7200" dirty="0" smtClean="0"/>
              <a:t> </a:t>
            </a:r>
            <a:r>
              <a:rPr lang="en-US" sz="7200" dirty="0" err="1" smtClean="0"/>
              <a:t>Chúa</a:t>
            </a:r>
            <a:r>
              <a:rPr lang="en-US" sz="7200" dirty="0" smtClean="0"/>
              <a:t> </a:t>
            </a:r>
            <a:r>
              <a:rPr lang="en-US" sz="7200" dirty="0" err="1" smtClean="0"/>
              <a:t>Đến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000321"/>
            <a:ext cx="5029200" cy="495658"/>
          </a:xfrm>
        </p:spPr>
        <p:txBody>
          <a:bodyPr/>
          <a:lstStyle/>
          <a:p>
            <a:r>
              <a:rPr lang="en-US" spc="300" dirty="0" err="1" smtClean="0">
                <a:solidFill>
                  <a:srgbClr val="0070C0"/>
                </a:solidFill>
              </a:rPr>
              <a:t>Sáng</a:t>
            </a:r>
            <a:r>
              <a:rPr lang="en-US" spc="300" dirty="0" smtClean="0">
                <a:solidFill>
                  <a:srgbClr val="0070C0"/>
                </a:solidFill>
              </a:rPr>
              <a:t> </a:t>
            </a:r>
            <a:r>
              <a:rPr lang="en-US" spc="300" dirty="0" err="1" smtClean="0">
                <a:solidFill>
                  <a:srgbClr val="0070C0"/>
                </a:solidFill>
              </a:rPr>
              <a:t>tác</a:t>
            </a:r>
            <a:r>
              <a:rPr lang="en-US" spc="300" dirty="0" smtClean="0">
                <a:solidFill>
                  <a:srgbClr val="0070C0"/>
                </a:solidFill>
              </a:rPr>
              <a:t>: MS David Dong </a:t>
            </a:r>
            <a:endParaRPr lang="en-US" spc="3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Hãy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khát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khao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cầu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xin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ngày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đêm</a:t>
            </a:r>
            <a:r>
              <a:rPr lang="en-US" sz="4000" dirty="0" smtClean="0">
                <a:latin typeface="Times New Roman"/>
                <a:cs typeface="Times New Roman"/>
              </a:rPr>
              <a:t> . </a:t>
            </a:r>
            <a:r>
              <a:rPr lang="en-US" sz="4000" dirty="0" err="1" smtClean="0">
                <a:latin typeface="Times New Roman"/>
                <a:cs typeface="Times New Roman"/>
              </a:rPr>
              <a:t>Thần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phấn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hưng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đất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này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4000" dirty="0" err="1" smtClean="0">
                <a:latin typeface="Times New Roman"/>
                <a:cs typeface="Times New Roman"/>
              </a:rPr>
              <a:t>Hãy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ước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ao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cầu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xin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Giê</a:t>
            </a:r>
            <a:r>
              <a:rPr lang="en-US" sz="4000" dirty="0" smtClean="0">
                <a:latin typeface="Times New Roman"/>
                <a:cs typeface="Times New Roman"/>
              </a:rPr>
              <a:t>-</a:t>
            </a:r>
            <a:r>
              <a:rPr lang="en-US" sz="4000" dirty="0" err="1" smtClean="0">
                <a:latin typeface="Times New Roman"/>
                <a:cs typeface="Times New Roman"/>
              </a:rPr>
              <a:t>xu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đem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phấn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hưng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lòng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này</a:t>
            </a:r>
            <a:r>
              <a:rPr lang="en-US" sz="4000" dirty="0" smtClean="0">
                <a:latin typeface="Times New Roman"/>
                <a:cs typeface="Times New Roman"/>
              </a:rPr>
              <a:t>.</a:t>
            </a:r>
            <a:endParaRPr lang="en-US" sz="4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28750"/>
            <a:ext cx="8153400" cy="342671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sz="4000" dirty="0" err="1" smtClean="0">
                <a:latin typeface="Times New Roman"/>
                <a:cs typeface="Times New Roman"/>
              </a:rPr>
              <a:t>Xin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phấn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hưng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trước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tái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lâm</a:t>
            </a:r>
            <a:r>
              <a:rPr lang="en-US" sz="400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4000" dirty="0" err="1" smtClean="0">
                <a:latin typeface="Times New Roman"/>
                <a:cs typeface="Times New Roman"/>
              </a:rPr>
              <a:t>Xin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phấn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hưng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trước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tái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lâm</a:t>
            </a:r>
            <a:endParaRPr lang="en-US" sz="40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Ước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mơ</a:t>
            </a:r>
            <a:r>
              <a:rPr lang="en-US" sz="4000" dirty="0" smtClean="0">
                <a:latin typeface="Times New Roman"/>
                <a:cs typeface="Times New Roman"/>
              </a:rPr>
              <a:t> con </a:t>
            </a:r>
            <a:r>
              <a:rPr lang="en-US" sz="4000" dirty="0" err="1" smtClean="0">
                <a:latin typeface="Times New Roman"/>
                <a:cs typeface="Times New Roman"/>
              </a:rPr>
              <a:t>sẽ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thấy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cơn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phấn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hưng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tại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quê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hương</a:t>
            </a:r>
            <a:r>
              <a:rPr lang="en-US" sz="4000" dirty="0" smtClean="0">
                <a:latin typeface="Times New Roman"/>
                <a:cs typeface="Times New Roman"/>
              </a:rPr>
              <a:t> con. </a:t>
            </a:r>
            <a:r>
              <a:rPr lang="en-US" sz="4000" dirty="0" err="1" smtClean="0">
                <a:latin typeface="Times New Roman"/>
                <a:cs typeface="Times New Roman"/>
              </a:rPr>
              <a:t>Kìa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nhìn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xem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biết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bao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người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giơ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tay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tụng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Đức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Thánh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Linh</a:t>
            </a:r>
            <a:r>
              <a:rPr lang="en-US" sz="4000" dirty="0" smtClean="0"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b="1" u="sng" dirty="0" smtClean="0">
                <a:latin typeface="Times New Roman"/>
                <a:cs typeface="Times New Roman"/>
              </a:rPr>
              <a:t>Chorus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</a:p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Cùng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nhau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hứa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nguyện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trung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tín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với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Giê-xu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trọn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đời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Lòng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ao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ước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cơn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phấn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hưng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trước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ngày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Giê-xu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đến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buNone/>
            </a:pPr>
            <a:r>
              <a:rPr lang="en-US" sz="2800" dirty="0" smtClean="0">
                <a:latin typeface="Times New Roman"/>
                <a:cs typeface="Times New Roman"/>
              </a:rPr>
              <a:t>(2x)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Hãy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khát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khao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cầu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xin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ngày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đêm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4000" dirty="0" err="1" smtClean="0">
                <a:latin typeface="Times New Roman"/>
                <a:cs typeface="Times New Roman"/>
              </a:rPr>
              <a:t>Thần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phấn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hưng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đất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này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4000" dirty="0" err="1" smtClean="0">
                <a:latin typeface="Times New Roman"/>
                <a:cs typeface="Times New Roman"/>
              </a:rPr>
              <a:t>Hãy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ước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ao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cầu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xin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Giê-xu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đem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phấn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hưng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cho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lòng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này</a:t>
            </a:r>
            <a:r>
              <a:rPr lang="en-US" sz="4000" dirty="0" smtClean="0">
                <a:latin typeface="Times New Roman"/>
                <a:cs typeface="Times New Roman"/>
              </a:rPr>
              <a:t>.</a:t>
            </a:r>
            <a:endParaRPr lang="en-US" sz="4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800" dirty="0" smtClean="0">
              <a:latin typeface="Times New Roman"/>
              <a:cs typeface="Times New Roman"/>
            </a:endParaRPr>
          </a:p>
          <a:p>
            <a:pPr algn="ctr">
              <a:buNone/>
            </a:pPr>
            <a:endParaRPr lang="en-US" sz="4800" dirty="0" smtClean="0">
              <a:latin typeface="Times New Roman"/>
              <a:cs typeface="Times New Roman"/>
            </a:endParaRPr>
          </a:p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Xin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Chúa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phấn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hưng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trước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khi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tái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lâm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buNone/>
            </a:pPr>
            <a:r>
              <a:rPr lang="en-US" sz="4800" dirty="0" smtClean="0">
                <a:latin typeface="Times New Roman"/>
                <a:cs typeface="Times New Roman"/>
              </a:rPr>
              <a:t>(2x)</a:t>
            </a:r>
            <a:endParaRPr lang="en-US" sz="4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Ước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mơ</a:t>
            </a:r>
            <a:r>
              <a:rPr lang="en-US" sz="4800" dirty="0" smtClean="0">
                <a:latin typeface="Times New Roman"/>
                <a:cs typeface="Times New Roman"/>
              </a:rPr>
              <a:t> con </a:t>
            </a:r>
            <a:r>
              <a:rPr lang="en-US" sz="4800" dirty="0" err="1" smtClean="0">
                <a:latin typeface="Times New Roman"/>
                <a:cs typeface="Times New Roman"/>
              </a:rPr>
              <a:t>sẽ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thấy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cơn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phấn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hưng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tại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quê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hương</a:t>
            </a:r>
            <a:r>
              <a:rPr lang="en-US" sz="4800" dirty="0" smtClean="0">
                <a:latin typeface="Times New Roman"/>
                <a:cs typeface="Times New Roman"/>
              </a:rPr>
              <a:t> con</a:t>
            </a:r>
          </a:p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Kìa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nhìn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xem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biết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bao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người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giơ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tay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chúc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tụng</a:t>
            </a:r>
            <a:r>
              <a:rPr lang="en-US" sz="4800" dirty="0" smtClean="0">
                <a:latin typeface="Times New Roman"/>
                <a:cs typeface="Times New Roman"/>
              </a:rPr>
              <a:t>            </a:t>
            </a:r>
            <a:r>
              <a:rPr lang="en-US" sz="4800" dirty="0" err="1" smtClean="0">
                <a:latin typeface="Times New Roman"/>
                <a:cs typeface="Times New Roman"/>
              </a:rPr>
              <a:t>Đức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Thánh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Linh</a:t>
            </a:r>
            <a:endParaRPr lang="en-US" sz="48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800" b="1" u="sng" dirty="0" smtClean="0">
                <a:latin typeface="Times New Roman"/>
                <a:cs typeface="Times New Roman"/>
              </a:rPr>
              <a:t>Chorus</a:t>
            </a:r>
            <a:r>
              <a:rPr lang="en-US" sz="4800" dirty="0" smtClean="0">
                <a:latin typeface="Times New Roman"/>
                <a:cs typeface="Times New Roman"/>
              </a:rPr>
              <a:t>:</a:t>
            </a:r>
          </a:p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Cùng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nhau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hứa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nguyện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trung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tín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với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Giê-xu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trọn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đời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Lòng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ao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ước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cơn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phấn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hưng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trước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ngày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Giê-xu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đến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buNone/>
            </a:pPr>
            <a:r>
              <a:rPr lang="en-US" sz="4800" dirty="0" smtClean="0">
                <a:latin typeface="Times New Roman"/>
                <a:cs typeface="Times New Roman"/>
              </a:rPr>
              <a:t>(2x)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Hãy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khát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khao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cầu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xin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ngày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đêm</a:t>
            </a:r>
            <a:endParaRPr lang="en-US" sz="4800" dirty="0" smtClean="0">
              <a:latin typeface="Times New Roman"/>
              <a:cs typeface="Times New Roman"/>
            </a:endParaRPr>
          </a:p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Thần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Chúa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phấn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hưng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đất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này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Hãy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ước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ao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cầu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xin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Giê-xu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đem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đến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phấn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hưng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cho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lòng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này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  <a:endParaRPr lang="en-US" sz="4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>
              <a:latin typeface="Times New Roman"/>
              <a:cs typeface="Times New Roman"/>
            </a:endParaRPr>
          </a:p>
          <a:p>
            <a:pPr algn="ctr">
              <a:buNone/>
            </a:pPr>
            <a:endParaRPr lang="en-US" sz="4800" dirty="0" smtClean="0">
              <a:latin typeface="Times New Roman"/>
              <a:cs typeface="Times New Roman"/>
            </a:endParaRPr>
          </a:p>
          <a:p>
            <a:pPr algn="ctr">
              <a:buNone/>
            </a:pPr>
            <a:r>
              <a:rPr lang="en-US" sz="4800" dirty="0" err="1" smtClean="0">
                <a:latin typeface="Times New Roman"/>
                <a:cs typeface="Times New Roman"/>
              </a:rPr>
              <a:t>Xin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Chúa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phấn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hưng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trước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khi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tái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lâm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buNone/>
            </a:pPr>
            <a:r>
              <a:rPr lang="en-US" sz="4800" dirty="0" smtClean="0">
                <a:latin typeface="Times New Roman"/>
                <a:cs typeface="Times New Roman"/>
              </a:rPr>
              <a:t>(2x)</a:t>
            </a:r>
          </a:p>
          <a:p>
            <a:pPr algn="ctr">
              <a:buNone/>
            </a:pPr>
            <a:r>
              <a:rPr lang="en-US" sz="4800" dirty="0" smtClean="0">
                <a:latin typeface="Times New Roman"/>
                <a:cs typeface="Times New Roman"/>
              </a:rPr>
              <a:t>***</a:t>
            </a:r>
            <a:endParaRPr lang="en-US" sz="4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nature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74295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4800" b="1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TIẾN BƯỚC VỚI CHÚA </a:t>
            </a:r>
          </a:p>
          <a:p>
            <a:pPr defTabSz="914400"/>
            <a:endParaRPr lang="en-US" sz="4800" b="1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lối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rộn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mây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ám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Jêsus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âu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mây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ám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(2).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dẫu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vướng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mắc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dẫu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trọn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chi,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Qua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vướng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mắc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Dẫu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trọn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chi,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lối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, Qua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Dầu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vướng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mắc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lối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Dẫu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trọn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				***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69" y="0"/>
            <a:ext cx="9132062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154305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5600" y="1257300"/>
            <a:ext cx="594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5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BƯỚC VỚI CHÚA YÊU THƯƠNG </a:t>
            </a:r>
            <a:endParaRPr lang="en-US" sz="5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3486151"/>
            <a:ext cx="3886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John W Peterson </a:t>
            </a:r>
          </a:p>
          <a:p>
            <a:pPr defTabSz="914400"/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Vĩnh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Phúc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defTabSz="914400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590550"/>
            <a:ext cx="701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gập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ghềnh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457200"/>
            <a:ext cx="7315200" cy="459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tươi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nhẹ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nhàng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quăng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sầu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 defTabSz="914400">
              <a:lnSpc>
                <a:spcPct val="150000"/>
              </a:lnSpc>
            </a:pP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457201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Đk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mộng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khuất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la.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457200"/>
            <a:ext cx="7010400" cy="5049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lướt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qua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defTabSz="914400">
              <a:lnSpc>
                <a:spcPct val="150000"/>
              </a:lnSpc>
            </a:pP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209550"/>
            <a:ext cx="6858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buông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mênh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nhạt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nhòa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kia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mây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42900"/>
            <a:ext cx="7239000" cy="3675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Núp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cuồng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mờ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dần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đợt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sóng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trùng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361949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3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Đk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mộng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khuất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la. </a:t>
            </a:r>
            <a:endParaRPr lang="en-US" sz="5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666750"/>
            <a:ext cx="7467600" cy="3017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lướt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qua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342901"/>
            <a:ext cx="7086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sờn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Vượt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dặm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men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438150"/>
            <a:ext cx="7315200" cy="3675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lâng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lâng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sâu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361949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3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Đk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mộng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khuất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la. </a:t>
            </a:r>
            <a:endParaRPr lang="en-US" sz="5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666750"/>
            <a:ext cx="7467600" cy="3017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lướt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qua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361949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3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Đk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mộng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khuất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thắm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la. </a:t>
            </a:r>
            <a:endParaRPr lang="en-US" sz="54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ua dang tay (yellow).jpg"/>
          <p:cNvPicPr>
            <a:picLocks noChangeAspect="1"/>
          </p:cNvPicPr>
          <p:nvPr/>
        </p:nvPicPr>
        <p:blipFill>
          <a:blip r:embed="rId2" cstate="print"/>
          <a:srcRect l="10782" r="77536"/>
          <a:stretch>
            <a:fillRect/>
          </a:stretch>
        </p:blipFill>
        <p:spPr>
          <a:xfrm>
            <a:off x="0" y="0"/>
            <a:ext cx="10668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666750"/>
            <a:ext cx="7467600" cy="403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lướt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qua 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defTabSz="914400">
              <a:lnSpc>
                <a:spcPct val="150000"/>
              </a:lnSpc>
            </a:pP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	***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200150"/>
            <a:ext cx="7620000" cy="11159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rỗi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(Mighty to save)</a:t>
            </a:r>
            <a:endParaRPr lang="en-US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pc="300" dirty="0" smtClean="0">
                <a:solidFill>
                  <a:srgbClr val="002060"/>
                </a:solidFill>
              </a:rPr>
              <a:t>Reuben Morgan </a:t>
            </a:r>
          </a:p>
          <a:p>
            <a:r>
              <a:rPr lang="en-US" spc="300" dirty="0" err="1" smtClean="0">
                <a:solidFill>
                  <a:srgbClr val="002060"/>
                </a:solidFill>
              </a:rPr>
              <a:t>Lời</a:t>
            </a:r>
            <a:r>
              <a:rPr lang="en-US" spc="300" dirty="0" smtClean="0">
                <a:solidFill>
                  <a:srgbClr val="002060"/>
                </a:solidFill>
              </a:rPr>
              <a:t> </a:t>
            </a:r>
            <a:r>
              <a:rPr lang="en-US" spc="300" dirty="0" err="1" smtClean="0">
                <a:solidFill>
                  <a:srgbClr val="002060"/>
                </a:solidFill>
              </a:rPr>
              <a:t>Việt</a:t>
            </a:r>
            <a:r>
              <a:rPr lang="en-US" spc="300" dirty="0" smtClean="0">
                <a:solidFill>
                  <a:srgbClr val="002060"/>
                </a:solidFill>
              </a:rPr>
              <a:t>: MS David Dong</a:t>
            </a:r>
            <a:endParaRPr lang="en-US" spc="3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696200" cy="45125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/>
                <a:cs typeface="Times New Roman"/>
              </a:rPr>
              <a:t>	</a:t>
            </a:r>
            <a:r>
              <a:rPr lang="en-US" dirty="0" smtClean="0">
                <a:latin typeface="Times New Roman"/>
                <a:cs typeface="Times New Roman"/>
              </a:rPr>
              <a:t>[1]</a:t>
            </a:r>
            <a:r>
              <a:rPr lang="en-US" sz="4400" dirty="0" err="1" smtClean="0">
                <a:latin typeface="Times New Roman"/>
                <a:cs typeface="Times New Roman"/>
              </a:rPr>
              <a:t>Nhân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gian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luôn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khát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khao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ân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tình</a:t>
            </a:r>
            <a:r>
              <a:rPr lang="en-US" sz="4400" dirty="0" smtClean="0">
                <a:latin typeface="Times New Roman"/>
                <a:cs typeface="Times New Roman"/>
              </a:rPr>
              <a:t>. </a:t>
            </a:r>
            <a:r>
              <a:rPr lang="en-US" sz="4400" dirty="0" err="1" smtClean="0">
                <a:latin typeface="Times New Roman"/>
                <a:cs typeface="Times New Roman"/>
              </a:rPr>
              <a:t>Tình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yêu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thương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Chúa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không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phai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tàn</a:t>
            </a:r>
            <a:r>
              <a:rPr lang="en-US" sz="4400" dirty="0" smtClean="0">
                <a:latin typeface="Times New Roman"/>
                <a:cs typeface="Times New Roman"/>
              </a:rPr>
              <a:t>. </a:t>
            </a:r>
            <a:r>
              <a:rPr lang="en-US" sz="4400" dirty="0" err="1" smtClean="0">
                <a:latin typeface="Times New Roman"/>
                <a:cs typeface="Times New Roman"/>
              </a:rPr>
              <a:t>Hỡi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Chúa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hãy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xót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thương</a:t>
            </a:r>
            <a:r>
              <a:rPr lang="en-US" sz="4400" dirty="0" smtClean="0">
                <a:latin typeface="Times New Roman"/>
                <a:cs typeface="Times New Roman"/>
              </a:rPr>
              <a:t> con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66750"/>
            <a:ext cx="7924800" cy="418871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/>
                <a:cs typeface="Times New Roman"/>
              </a:rPr>
              <a:t>	</a:t>
            </a:r>
            <a:r>
              <a:rPr lang="en-US" sz="4400" dirty="0" err="1" smtClean="0">
                <a:latin typeface="Times New Roman"/>
                <a:cs typeface="Times New Roman"/>
              </a:rPr>
              <a:t>Xin</a:t>
            </a:r>
            <a:r>
              <a:rPr lang="en-US" sz="4400" dirty="0" smtClean="0">
                <a:latin typeface="Times New Roman"/>
                <a:cs typeface="Times New Roman"/>
              </a:rPr>
              <a:t> Cha </a:t>
            </a:r>
            <a:r>
              <a:rPr lang="en-US" sz="4400" dirty="0" err="1" smtClean="0">
                <a:latin typeface="Times New Roman"/>
                <a:cs typeface="Times New Roman"/>
              </a:rPr>
              <a:t>luôn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thứ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tha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muôn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tội</a:t>
            </a:r>
            <a:r>
              <a:rPr lang="en-US" sz="4400" dirty="0" smtClean="0">
                <a:latin typeface="Times New Roman"/>
                <a:cs typeface="Times New Roman"/>
              </a:rPr>
              <a:t> . </a:t>
            </a:r>
            <a:r>
              <a:rPr lang="en-US" sz="4400" dirty="0" err="1" smtClean="0">
                <a:latin typeface="Times New Roman"/>
                <a:cs typeface="Times New Roman"/>
              </a:rPr>
              <a:t>Lòng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khoan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nhân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Chúa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ôi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cao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vời</a:t>
            </a:r>
            <a:r>
              <a:rPr lang="en-US" sz="4400" dirty="0" smtClean="0">
                <a:latin typeface="Times New Roman"/>
                <a:cs typeface="Times New Roman"/>
              </a:rPr>
              <a:t> .</a:t>
            </a:r>
            <a:r>
              <a:rPr lang="en-US" sz="4400" dirty="0" err="1" smtClean="0">
                <a:latin typeface="Times New Roman"/>
                <a:cs typeface="Times New Roman"/>
              </a:rPr>
              <a:t>Thế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giới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được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dựa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nương</a:t>
            </a:r>
            <a:r>
              <a:rPr lang="en-US" sz="4400" dirty="0" smtClean="0">
                <a:latin typeface="Times New Roman"/>
                <a:cs typeface="Times New Roman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696200" cy="45125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7200" b="1" dirty="0" smtClean="0">
                <a:latin typeface="Times New Roman"/>
                <a:cs typeface="Times New Roman"/>
              </a:rPr>
              <a:t>Chorus</a:t>
            </a:r>
            <a:r>
              <a:rPr lang="en-US" sz="7200" dirty="0" smtClean="0">
                <a:latin typeface="Times New Roman"/>
                <a:cs typeface="Times New Roman"/>
              </a:rPr>
              <a:t>:</a:t>
            </a:r>
          </a:p>
          <a:p>
            <a:pPr>
              <a:lnSpc>
                <a:spcPct val="170000"/>
              </a:lnSpc>
              <a:buNone/>
            </a:pPr>
            <a:r>
              <a:rPr lang="en-US" sz="19200" dirty="0" smtClean="0">
                <a:latin typeface="Times New Roman"/>
                <a:cs typeface="Times New Roman"/>
              </a:rPr>
              <a:t>	</a:t>
            </a:r>
            <a:r>
              <a:rPr lang="en-US" sz="16000" dirty="0" err="1" smtClean="0">
                <a:latin typeface="Times New Roman"/>
                <a:cs typeface="Times New Roman"/>
              </a:rPr>
              <a:t>Cứu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, </a:t>
            </a:r>
            <a:r>
              <a:rPr lang="en-US" sz="16000" dirty="0" err="1" smtClean="0">
                <a:latin typeface="Times New Roman"/>
                <a:cs typeface="Times New Roman"/>
              </a:rPr>
              <a:t>Ngài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làm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đồi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núi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đổi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dời</a:t>
            </a:r>
            <a:r>
              <a:rPr lang="en-US" sz="16000" dirty="0" smtClean="0">
                <a:latin typeface="Times New Roman"/>
                <a:cs typeface="Times New Roman"/>
              </a:rPr>
              <a:t>.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Đấng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quyền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năng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cứu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nhân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loại</a:t>
            </a:r>
            <a:r>
              <a:rPr lang="en-US" sz="16000" dirty="0" smtClean="0">
                <a:latin typeface="Times New Roman"/>
                <a:cs typeface="Times New Roman"/>
              </a:rPr>
              <a:t>. </a:t>
            </a:r>
            <a:r>
              <a:rPr lang="en-US" sz="16000" dirty="0" err="1" smtClean="0">
                <a:latin typeface="Times New Roman"/>
                <a:cs typeface="Times New Roman"/>
              </a:rPr>
              <a:t>Quyền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năng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cứu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thế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nhân</a:t>
            </a:r>
            <a:r>
              <a:rPr lang="en-US" sz="16000" dirty="0" smtClean="0">
                <a:latin typeface="Times New Roman"/>
                <a:cs typeface="Times New Roman"/>
              </a:rPr>
              <a:t>. </a:t>
            </a:r>
          </a:p>
          <a:p>
            <a:pPr>
              <a:buNone/>
            </a:pPr>
            <a:r>
              <a:rPr lang="en-US" sz="19200" dirty="0" smtClean="0"/>
              <a:t/>
            </a:r>
            <a:br>
              <a:rPr lang="en-US" sz="19200" dirty="0" smtClean="0"/>
            </a:br>
            <a:endParaRPr lang="en-US" sz="192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Muôn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năm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sau</a:t>
            </a:r>
            <a:r>
              <a:rPr lang="en-US" sz="4000" dirty="0" smtClean="0">
                <a:latin typeface="Times New Roman"/>
                <a:cs typeface="Times New Roman"/>
              </a:rPr>
              <a:t>, Cha </a:t>
            </a:r>
            <a:r>
              <a:rPr lang="en-US" sz="4000" dirty="0" err="1" smtClean="0">
                <a:latin typeface="Times New Roman"/>
                <a:cs typeface="Times New Roman"/>
              </a:rPr>
              <a:t>luôn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cứu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vớt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người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4000" dirty="0" err="1" smtClean="0">
                <a:latin typeface="Times New Roman"/>
                <a:cs typeface="Times New Roman"/>
              </a:rPr>
              <a:t>Đắc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thắng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sự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chết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muôn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đời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4000" dirty="0" err="1" smtClean="0">
                <a:latin typeface="Times New Roman"/>
                <a:cs typeface="Times New Roman"/>
              </a:rPr>
              <a:t>Phục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sinh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vinh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hiển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Giê-xu</a:t>
            </a:r>
            <a:r>
              <a:rPr lang="en-US" sz="4000" dirty="0" smtClean="0">
                <a:latin typeface="Times New Roman"/>
                <a:cs typeface="Times New Roman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endParaRPr lang="en-US" sz="1000" b="1" u="sng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19150"/>
            <a:ext cx="7848600" cy="403631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en-US" sz="11200" dirty="0" smtClean="0">
                <a:latin typeface="Times New Roman"/>
                <a:cs typeface="Times New Roman"/>
              </a:rPr>
              <a:t>[2] </a:t>
            </a:r>
            <a:r>
              <a:rPr lang="en-US" sz="17600" dirty="0" err="1" smtClean="0">
                <a:latin typeface="Times New Roman"/>
                <a:cs typeface="Times New Roman"/>
              </a:rPr>
              <a:t>Ngài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đem</a:t>
            </a:r>
            <a:r>
              <a:rPr lang="en-US" sz="17600" dirty="0" smtClean="0">
                <a:latin typeface="Times New Roman"/>
                <a:cs typeface="Times New Roman"/>
              </a:rPr>
              <a:t> con </a:t>
            </a:r>
            <a:r>
              <a:rPr lang="en-US" sz="17600" dirty="0" err="1" smtClean="0">
                <a:latin typeface="Times New Roman"/>
                <a:cs typeface="Times New Roman"/>
              </a:rPr>
              <a:t>đến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nơi</a:t>
            </a:r>
            <a:r>
              <a:rPr lang="en-US" sz="17600" dirty="0" smtClean="0">
                <a:latin typeface="Times New Roman"/>
                <a:cs typeface="Times New Roman"/>
              </a:rPr>
              <a:t> an </a:t>
            </a:r>
            <a:r>
              <a:rPr lang="en-US" sz="17600" dirty="0" err="1" smtClean="0">
                <a:latin typeface="Times New Roman"/>
                <a:cs typeface="Times New Roman"/>
              </a:rPr>
              <a:t>bình</a:t>
            </a:r>
            <a:r>
              <a:rPr lang="en-US" sz="17600" dirty="0" smtClean="0">
                <a:latin typeface="Times New Roman"/>
                <a:cs typeface="Times New Roman"/>
              </a:rPr>
              <a:t>.  </a:t>
            </a:r>
            <a:r>
              <a:rPr lang="en-US" sz="17600" dirty="0" err="1" smtClean="0">
                <a:latin typeface="Times New Roman"/>
                <a:cs typeface="Times New Roman"/>
              </a:rPr>
              <a:t>Mang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đi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hết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bao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chán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chường</a:t>
            </a:r>
            <a:r>
              <a:rPr lang="en-US" sz="17600" dirty="0" smtClean="0">
                <a:latin typeface="Times New Roman"/>
                <a:cs typeface="Times New Roman"/>
              </a:rPr>
              <a:t>. </a:t>
            </a:r>
            <a:r>
              <a:rPr lang="en-US" sz="17600" dirty="0" err="1" smtClean="0">
                <a:latin typeface="Times New Roman"/>
                <a:cs typeface="Times New Roman"/>
              </a:rPr>
              <a:t>Làm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mới</a:t>
            </a:r>
            <a:r>
              <a:rPr lang="en-US" sz="17600" dirty="0" smtClean="0">
                <a:latin typeface="Times New Roman"/>
                <a:cs typeface="Times New Roman"/>
              </a:rPr>
              <a:t> con </a:t>
            </a:r>
            <a:r>
              <a:rPr lang="en-US" sz="17600" dirty="0" err="1" smtClean="0">
                <a:latin typeface="Times New Roman"/>
                <a:cs typeface="Times New Roman"/>
              </a:rPr>
              <a:t>luôn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hằng</a:t>
            </a:r>
            <a:r>
              <a:rPr lang="en-US" sz="17600" dirty="0" smtClean="0">
                <a:latin typeface="Times New Roman"/>
                <a:cs typeface="Times New Roman"/>
              </a:rPr>
              <a:t> </a:t>
            </a:r>
            <a:r>
              <a:rPr lang="en-US" sz="17600" dirty="0" err="1" smtClean="0">
                <a:latin typeface="Times New Roman"/>
                <a:cs typeface="Times New Roman"/>
              </a:rPr>
              <a:t>ngày</a:t>
            </a:r>
            <a:r>
              <a:rPr lang="en-US" sz="17600" dirty="0" smtClean="0">
                <a:latin typeface="Times New Roman"/>
                <a:cs typeface="Times New Roman"/>
              </a:rPr>
              <a:t>. </a:t>
            </a:r>
            <a:endParaRPr lang="en-US" sz="19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19200" dirty="0" smtClean="0"/>
              <a:t/>
            </a:r>
            <a:br>
              <a:rPr lang="en-US" sz="19200" dirty="0" smtClean="0"/>
            </a:br>
            <a:endParaRPr lang="en-US" sz="192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620000" cy="45125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/>
                <a:cs typeface="Times New Roman"/>
              </a:rPr>
              <a:t>	</a:t>
            </a:r>
            <a:r>
              <a:rPr lang="en-US" sz="4400" dirty="0" err="1" smtClean="0">
                <a:latin typeface="Times New Roman"/>
                <a:cs typeface="Times New Roman"/>
              </a:rPr>
              <a:t>Nguyện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đi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theo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Chúa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đến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suốt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đời</a:t>
            </a:r>
            <a:r>
              <a:rPr lang="en-US" sz="4400" dirty="0" smtClean="0">
                <a:latin typeface="Times New Roman"/>
                <a:cs typeface="Times New Roman"/>
              </a:rPr>
              <a:t>. Con </a:t>
            </a:r>
            <a:r>
              <a:rPr lang="en-US" sz="4400" dirty="0" err="1" smtClean="0">
                <a:latin typeface="Times New Roman"/>
                <a:cs typeface="Times New Roman"/>
              </a:rPr>
              <a:t>luôn</a:t>
            </a:r>
            <a:r>
              <a:rPr lang="en-US" sz="4400" dirty="0" smtClean="0">
                <a:latin typeface="Times New Roman"/>
                <a:cs typeface="Times New Roman"/>
              </a:rPr>
              <a:t> tin </a:t>
            </a:r>
            <a:r>
              <a:rPr lang="en-US" sz="4400" dirty="0" err="1" smtClean="0">
                <a:latin typeface="Times New Roman"/>
                <a:cs typeface="Times New Roman"/>
              </a:rPr>
              <a:t>quyết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trong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tâm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hồn</a:t>
            </a:r>
            <a:r>
              <a:rPr lang="en-US" sz="4400" dirty="0" smtClean="0">
                <a:latin typeface="Times New Roman"/>
                <a:cs typeface="Times New Roman"/>
              </a:rPr>
              <a:t>. </a:t>
            </a:r>
            <a:r>
              <a:rPr lang="en-US" sz="4400" dirty="0" err="1" smtClean="0">
                <a:latin typeface="Times New Roman"/>
                <a:cs typeface="Times New Roman"/>
              </a:rPr>
              <a:t>Xin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luôn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vâng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theo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Chúa</a:t>
            </a:r>
            <a:r>
              <a:rPr lang="en-US" sz="4400" dirty="0" smtClean="0">
                <a:latin typeface="Times New Roman"/>
                <a:cs typeface="Times New Roman"/>
              </a:rPr>
              <a:t>… </a:t>
            </a:r>
            <a:endParaRPr lang="en-US" sz="4400" u="sng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696200" cy="45125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7200" b="1" dirty="0" smtClean="0">
                <a:latin typeface="Times New Roman"/>
                <a:cs typeface="Times New Roman"/>
              </a:rPr>
              <a:t>Chorus</a:t>
            </a:r>
            <a:r>
              <a:rPr lang="en-US" sz="7200" dirty="0" smtClean="0">
                <a:latin typeface="Times New Roman"/>
                <a:cs typeface="Times New Roman"/>
              </a:rPr>
              <a:t>:</a:t>
            </a:r>
          </a:p>
          <a:p>
            <a:pPr>
              <a:lnSpc>
                <a:spcPct val="170000"/>
              </a:lnSpc>
              <a:buNone/>
            </a:pPr>
            <a:r>
              <a:rPr lang="en-US" sz="19200" dirty="0" smtClean="0">
                <a:latin typeface="Times New Roman"/>
                <a:cs typeface="Times New Roman"/>
              </a:rPr>
              <a:t>	</a:t>
            </a:r>
            <a:r>
              <a:rPr lang="en-US" sz="16000" dirty="0" err="1" smtClean="0">
                <a:latin typeface="Times New Roman"/>
                <a:cs typeface="Times New Roman"/>
              </a:rPr>
              <a:t>Cứu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, </a:t>
            </a:r>
            <a:r>
              <a:rPr lang="en-US" sz="16000" dirty="0" err="1" smtClean="0">
                <a:latin typeface="Times New Roman"/>
                <a:cs typeface="Times New Roman"/>
              </a:rPr>
              <a:t>Ngài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làm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đồi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núi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đổi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dời</a:t>
            </a:r>
            <a:r>
              <a:rPr lang="en-US" sz="16000" dirty="0" smtClean="0">
                <a:latin typeface="Times New Roman"/>
                <a:cs typeface="Times New Roman"/>
              </a:rPr>
              <a:t>.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Đấng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quyền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năng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cứu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nhân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loại</a:t>
            </a:r>
            <a:r>
              <a:rPr lang="en-US" sz="16000" dirty="0" smtClean="0">
                <a:latin typeface="Times New Roman"/>
                <a:cs typeface="Times New Roman"/>
              </a:rPr>
              <a:t>. </a:t>
            </a:r>
            <a:r>
              <a:rPr lang="en-US" sz="16000" dirty="0" err="1" smtClean="0">
                <a:latin typeface="Times New Roman"/>
                <a:cs typeface="Times New Roman"/>
              </a:rPr>
              <a:t>Quyền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năng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cứu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thế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nhân</a:t>
            </a:r>
            <a:r>
              <a:rPr lang="en-US" sz="16000" dirty="0" smtClean="0">
                <a:latin typeface="Times New Roman"/>
                <a:cs typeface="Times New Roman"/>
              </a:rPr>
              <a:t>. </a:t>
            </a:r>
          </a:p>
          <a:p>
            <a:pPr>
              <a:buNone/>
            </a:pPr>
            <a:r>
              <a:rPr lang="en-US" sz="19200" dirty="0" smtClean="0"/>
              <a:t/>
            </a:r>
            <a:br>
              <a:rPr lang="en-US" sz="19200" dirty="0" smtClean="0"/>
            </a:br>
            <a:endParaRPr lang="en-US" sz="192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Muôn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năm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sau</a:t>
            </a:r>
            <a:r>
              <a:rPr lang="en-US" sz="4000" dirty="0" smtClean="0">
                <a:latin typeface="Times New Roman"/>
                <a:cs typeface="Times New Roman"/>
              </a:rPr>
              <a:t>, Cha </a:t>
            </a:r>
            <a:r>
              <a:rPr lang="en-US" sz="4000" dirty="0" err="1" smtClean="0">
                <a:latin typeface="Times New Roman"/>
                <a:cs typeface="Times New Roman"/>
              </a:rPr>
              <a:t>luôn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cứu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vớt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người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4000" dirty="0" err="1" smtClean="0">
                <a:latin typeface="Times New Roman"/>
                <a:cs typeface="Times New Roman"/>
              </a:rPr>
              <a:t>Đắc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thắng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sự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chết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muôn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đời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4000" dirty="0" err="1" smtClean="0">
                <a:latin typeface="Times New Roman"/>
                <a:cs typeface="Times New Roman"/>
              </a:rPr>
              <a:t>Phục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sinh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vinh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hiển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Giê-xu</a:t>
            </a:r>
            <a:r>
              <a:rPr lang="en-US" sz="4000" dirty="0" smtClean="0">
                <a:latin typeface="Times New Roman"/>
                <a:cs typeface="Times New Roman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endParaRPr lang="en-US" sz="1000" b="1" u="sng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8153400" cy="4512564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9600" b="1" u="sng" dirty="0" smtClean="0">
                <a:latin typeface="Times New Roman"/>
                <a:cs typeface="Times New Roman"/>
              </a:rPr>
              <a:t>Bridge:</a:t>
            </a:r>
          </a:p>
          <a:p>
            <a:pPr algn="ctr">
              <a:buNone/>
            </a:pPr>
            <a:endParaRPr lang="en-US" sz="19200" b="1" u="sng" dirty="0" smtClean="0">
              <a:latin typeface="Times New Roman"/>
              <a:cs typeface="Times New Roman"/>
            </a:endParaRPr>
          </a:p>
          <a:p>
            <a:pPr algn="ctr">
              <a:lnSpc>
                <a:spcPct val="170000"/>
              </a:lnSpc>
              <a:buNone/>
            </a:pPr>
            <a:r>
              <a:rPr lang="en-US" sz="16000" dirty="0" err="1" smtClean="0">
                <a:latin typeface="Times New Roman"/>
                <a:cs typeface="Times New Roman"/>
              </a:rPr>
              <a:t>Hiển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vinh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khắp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trên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trần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thế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hôm</a:t>
            </a:r>
            <a:r>
              <a:rPr lang="en-US" sz="16000" dirty="0" smtClean="0">
                <a:latin typeface="Times New Roman"/>
                <a:cs typeface="Times New Roman"/>
              </a:rPr>
              <a:t> nay. </a:t>
            </a:r>
            <a:r>
              <a:rPr lang="en-US" sz="16000" dirty="0" err="1" smtClean="0">
                <a:latin typeface="Times New Roman"/>
                <a:cs typeface="Times New Roman"/>
              </a:rPr>
              <a:t>Nguyện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ngợi</a:t>
            </a:r>
            <a:r>
              <a:rPr lang="en-US" sz="16000" dirty="0" smtClean="0">
                <a:latin typeface="Times New Roman"/>
                <a:cs typeface="Times New Roman"/>
              </a:rPr>
              <a:t> ca </a:t>
            </a:r>
            <a:r>
              <a:rPr lang="en-US" sz="16000" dirty="0" err="1" smtClean="0">
                <a:latin typeface="Times New Roman"/>
                <a:cs typeface="Times New Roman"/>
              </a:rPr>
              <a:t>tán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dương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Đấng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sống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lại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rất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hiển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vinh</a:t>
            </a:r>
            <a:r>
              <a:rPr lang="en-US" sz="16000" dirty="0" smtClean="0">
                <a:latin typeface="Times New Roman"/>
                <a:cs typeface="Times New Roman"/>
              </a:rPr>
              <a:t>.</a:t>
            </a:r>
            <a:r>
              <a:rPr lang="en-US" sz="19200" dirty="0" smtClean="0">
                <a:latin typeface="Times New Roman"/>
                <a:cs typeface="Times New Roman"/>
              </a:rPr>
              <a:t> </a:t>
            </a:r>
            <a:r>
              <a:rPr lang="en-US" sz="8000" dirty="0" smtClean="0">
                <a:latin typeface="Times New Roman"/>
                <a:cs typeface="Times New Roman"/>
              </a:rPr>
              <a:t/>
            </a:r>
            <a:br>
              <a:rPr lang="en-US" sz="8000" dirty="0" smtClean="0">
                <a:latin typeface="Times New Roman"/>
                <a:cs typeface="Times New Roman"/>
              </a:rPr>
            </a:br>
            <a:r>
              <a:rPr lang="en-US" sz="8000" dirty="0" smtClean="0">
                <a:latin typeface="Times New Roman"/>
                <a:cs typeface="Times New Roman"/>
              </a:rPr>
              <a:t/>
            </a:r>
            <a:br>
              <a:rPr lang="en-US" sz="8000" dirty="0" smtClean="0">
                <a:latin typeface="Times New Roman"/>
                <a:cs typeface="Times New Roman"/>
              </a:rPr>
            </a:br>
            <a:r>
              <a:rPr lang="en-US" sz="400" dirty="0" err="1" smtClean="0"/>
              <a:t>vinh</a:t>
            </a:r>
            <a:r>
              <a:rPr lang="en-US" sz="400" dirty="0" smtClean="0"/>
              <a:t>.</a:t>
            </a:r>
          </a:p>
          <a:p>
            <a:r>
              <a:rPr lang="en-US" sz="400" b="1" dirty="0" smtClean="0"/>
              <a:t> </a:t>
            </a:r>
            <a:endParaRPr lang="en-US" sz="400" dirty="0" smtClean="0"/>
          </a:p>
          <a:p>
            <a:pPr>
              <a:buNone/>
            </a:pPr>
            <a:r>
              <a:rPr lang="en-US" sz="19200" dirty="0" smtClean="0"/>
              <a:t/>
            </a:r>
            <a:br>
              <a:rPr lang="en-US" sz="19200" dirty="0" smtClean="0"/>
            </a:br>
            <a:endParaRPr lang="en-US" sz="192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sz="4000" dirty="0" err="1" smtClean="0">
                <a:latin typeface="Times New Roman"/>
                <a:cs typeface="Times New Roman"/>
              </a:rPr>
              <a:t>Giê-xu</a:t>
            </a:r>
            <a:r>
              <a:rPr lang="en-US" sz="4000" dirty="0" smtClean="0">
                <a:latin typeface="Times New Roman"/>
                <a:cs typeface="Times New Roman"/>
              </a:rPr>
              <a:t>,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4000" dirty="0" err="1" smtClean="0">
                <a:latin typeface="Times New Roman"/>
                <a:cs typeface="Times New Roman"/>
              </a:rPr>
              <a:t>Hiển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vinh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khắp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trên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trần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thế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hôm</a:t>
            </a:r>
            <a:r>
              <a:rPr lang="en-US" sz="4000" dirty="0" smtClean="0">
                <a:latin typeface="Times New Roman"/>
                <a:cs typeface="Times New Roman"/>
              </a:rPr>
              <a:t> nay. </a:t>
            </a:r>
            <a:r>
              <a:rPr lang="en-US" sz="4000" dirty="0" err="1" smtClean="0">
                <a:latin typeface="Times New Roman"/>
                <a:cs typeface="Times New Roman"/>
              </a:rPr>
              <a:t>Nguyện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ngợi</a:t>
            </a:r>
            <a:r>
              <a:rPr lang="en-US" sz="4000" dirty="0" smtClean="0">
                <a:latin typeface="Times New Roman"/>
                <a:cs typeface="Times New Roman"/>
              </a:rPr>
              <a:t> ca </a:t>
            </a:r>
            <a:r>
              <a:rPr lang="en-US" sz="4000" dirty="0" err="1" smtClean="0">
                <a:latin typeface="Times New Roman"/>
                <a:cs typeface="Times New Roman"/>
              </a:rPr>
              <a:t>tán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dương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Chúa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Đấng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sống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lại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rất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hiển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vinh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2000" dirty="0" smtClean="0">
                <a:latin typeface="Times New Roman"/>
                <a:cs typeface="Times New Roman"/>
              </a:rPr>
              <a:t/>
            </a:r>
            <a:br>
              <a:rPr lang="en-US" sz="2000" dirty="0" smtClean="0">
                <a:latin typeface="Times New Roman"/>
                <a:cs typeface="Times New Roman"/>
              </a:rPr>
            </a:br>
            <a:r>
              <a:rPr lang="en-US" sz="2000" dirty="0" smtClean="0">
                <a:latin typeface="Times New Roman"/>
                <a:cs typeface="Times New Roman"/>
              </a:rPr>
              <a:t/>
            </a:r>
            <a:br>
              <a:rPr lang="en-US" sz="2000" dirty="0" smtClean="0">
                <a:latin typeface="Times New Roman"/>
                <a:cs typeface="Times New Roman"/>
              </a:rPr>
            </a:br>
            <a:r>
              <a:rPr lang="en-US" sz="200" dirty="0" err="1" smtClean="0"/>
              <a:t>vinh</a:t>
            </a:r>
            <a:r>
              <a:rPr lang="en-US" sz="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00" b="1" dirty="0" smtClean="0"/>
              <a:t> </a:t>
            </a:r>
            <a:endParaRPr lang="en-US" sz="200" dirty="0" smtClean="0"/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8153400" cy="4512564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en-US" sz="19200" b="1" i="1" u="sng" dirty="0" smtClean="0">
              <a:latin typeface="Times New Roman"/>
              <a:cs typeface="Times New Roman"/>
            </a:endParaRPr>
          </a:p>
          <a:p>
            <a:pPr algn="ctr">
              <a:lnSpc>
                <a:spcPct val="170000"/>
              </a:lnSpc>
              <a:buNone/>
            </a:pPr>
            <a:r>
              <a:rPr lang="en-US" sz="16000" i="1" dirty="0" err="1" smtClean="0">
                <a:latin typeface="Times New Roman"/>
                <a:cs typeface="Times New Roman"/>
              </a:rPr>
              <a:t>Hiển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vinh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Chúa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khắp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trên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trần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thế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hôm</a:t>
            </a:r>
            <a:r>
              <a:rPr lang="en-US" sz="16000" i="1" dirty="0" smtClean="0">
                <a:latin typeface="Times New Roman"/>
                <a:cs typeface="Times New Roman"/>
              </a:rPr>
              <a:t> nay. </a:t>
            </a:r>
            <a:r>
              <a:rPr lang="en-US" sz="16000" i="1" dirty="0" err="1" smtClean="0">
                <a:latin typeface="Times New Roman"/>
                <a:cs typeface="Times New Roman"/>
              </a:rPr>
              <a:t>Nguyện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ngợi</a:t>
            </a:r>
            <a:r>
              <a:rPr lang="en-US" sz="16000" i="1" dirty="0" smtClean="0">
                <a:latin typeface="Times New Roman"/>
                <a:cs typeface="Times New Roman"/>
              </a:rPr>
              <a:t> ca </a:t>
            </a:r>
            <a:r>
              <a:rPr lang="en-US" sz="16000" i="1" dirty="0" err="1" smtClean="0">
                <a:latin typeface="Times New Roman"/>
                <a:cs typeface="Times New Roman"/>
              </a:rPr>
              <a:t>tán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dương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Chúa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Đấng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sống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lại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rất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hiển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vinh</a:t>
            </a:r>
            <a:r>
              <a:rPr lang="en-US" sz="16000" i="1" dirty="0" smtClean="0">
                <a:latin typeface="Times New Roman"/>
                <a:cs typeface="Times New Roman"/>
              </a:rPr>
              <a:t>.</a:t>
            </a:r>
            <a:r>
              <a:rPr lang="en-US" sz="19200" i="1" dirty="0" smtClean="0">
                <a:latin typeface="Times New Roman"/>
                <a:cs typeface="Times New Roman"/>
              </a:rPr>
              <a:t> </a:t>
            </a:r>
            <a:r>
              <a:rPr lang="en-US" sz="8000" i="1" dirty="0" smtClean="0">
                <a:latin typeface="Times New Roman"/>
                <a:cs typeface="Times New Roman"/>
              </a:rPr>
              <a:t/>
            </a:r>
            <a:br>
              <a:rPr lang="en-US" sz="8000" i="1" dirty="0" smtClean="0">
                <a:latin typeface="Times New Roman"/>
                <a:cs typeface="Times New Roman"/>
              </a:rPr>
            </a:br>
            <a:r>
              <a:rPr lang="en-US" sz="8000" i="1" dirty="0" smtClean="0">
                <a:latin typeface="Times New Roman"/>
                <a:cs typeface="Times New Roman"/>
              </a:rPr>
              <a:t/>
            </a:r>
            <a:br>
              <a:rPr lang="en-US" sz="8000" i="1" dirty="0" smtClean="0">
                <a:latin typeface="Times New Roman"/>
                <a:cs typeface="Times New Roman"/>
              </a:rPr>
            </a:br>
            <a:r>
              <a:rPr lang="en-US" sz="400" i="1" dirty="0" err="1" smtClean="0"/>
              <a:t>vinh</a:t>
            </a:r>
            <a:r>
              <a:rPr lang="en-US" sz="400" i="1" dirty="0" smtClean="0"/>
              <a:t>.</a:t>
            </a:r>
          </a:p>
          <a:p>
            <a:r>
              <a:rPr lang="en-US" sz="400" b="1" i="1" dirty="0" smtClean="0"/>
              <a:t> </a:t>
            </a:r>
            <a:endParaRPr lang="en-US" sz="400" i="1" dirty="0" smtClean="0"/>
          </a:p>
          <a:p>
            <a:pPr>
              <a:buNone/>
            </a:pPr>
            <a:r>
              <a:rPr lang="en-US" sz="19200" i="1" dirty="0" smtClean="0"/>
              <a:t/>
            </a:r>
            <a:br>
              <a:rPr lang="en-US" sz="19200" i="1" dirty="0" smtClean="0"/>
            </a:br>
            <a:endParaRPr lang="en-US" sz="19200" i="1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sz="4000" i="1" dirty="0" err="1" smtClean="0">
                <a:latin typeface="Times New Roman"/>
                <a:cs typeface="Times New Roman"/>
              </a:rPr>
              <a:t>Giê-xu</a:t>
            </a:r>
            <a:r>
              <a:rPr lang="en-US" sz="4000" i="1" dirty="0" smtClean="0">
                <a:latin typeface="Times New Roman"/>
                <a:cs typeface="Times New Roman"/>
              </a:rPr>
              <a:t>,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4000" i="1" dirty="0" err="1" smtClean="0">
                <a:latin typeface="Times New Roman"/>
                <a:cs typeface="Times New Roman"/>
              </a:rPr>
              <a:t>Hiển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vinh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Chúa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khắp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trên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trần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thế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hôm</a:t>
            </a:r>
            <a:r>
              <a:rPr lang="en-US" sz="4000" i="1" dirty="0" smtClean="0">
                <a:latin typeface="Times New Roman"/>
                <a:cs typeface="Times New Roman"/>
              </a:rPr>
              <a:t> nay. </a:t>
            </a:r>
            <a:r>
              <a:rPr lang="en-US" sz="4000" i="1" dirty="0" err="1" smtClean="0">
                <a:latin typeface="Times New Roman"/>
                <a:cs typeface="Times New Roman"/>
              </a:rPr>
              <a:t>Nguyện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ngợi</a:t>
            </a:r>
            <a:r>
              <a:rPr lang="en-US" sz="4000" i="1" dirty="0" smtClean="0">
                <a:latin typeface="Times New Roman"/>
                <a:cs typeface="Times New Roman"/>
              </a:rPr>
              <a:t> ca </a:t>
            </a:r>
            <a:r>
              <a:rPr lang="en-US" sz="4000" i="1" dirty="0" err="1" smtClean="0">
                <a:latin typeface="Times New Roman"/>
                <a:cs typeface="Times New Roman"/>
              </a:rPr>
              <a:t>tán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dương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Chúa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Đấng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sống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lại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rất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hiển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vinh</a:t>
            </a:r>
            <a:r>
              <a:rPr lang="en-US" sz="4000" i="1" dirty="0" smtClean="0">
                <a:latin typeface="Times New Roman"/>
                <a:cs typeface="Times New Roman"/>
              </a:rPr>
              <a:t>. </a:t>
            </a:r>
            <a:r>
              <a:rPr lang="en-US" sz="2000" i="1" dirty="0" smtClean="0">
                <a:latin typeface="Times New Roman"/>
                <a:cs typeface="Times New Roman"/>
              </a:rPr>
              <a:t/>
            </a:r>
            <a:br>
              <a:rPr lang="en-US" sz="2000" i="1" dirty="0" smtClean="0">
                <a:latin typeface="Times New Roman"/>
                <a:cs typeface="Times New Roman"/>
              </a:rPr>
            </a:br>
            <a:r>
              <a:rPr lang="en-US" sz="2000" i="1" dirty="0" smtClean="0">
                <a:latin typeface="Times New Roman"/>
                <a:cs typeface="Times New Roman"/>
              </a:rPr>
              <a:t/>
            </a:r>
            <a:br>
              <a:rPr lang="en-US" sz="2000" i="1" dirty="0" smtClean="0">
                <a:latin typeface="Times New Roman"/>
                <a:cs typeface="Times New Roman"/>
              </a:rPr>
            </a:br>
            <a:r>
              <a:rPr lang="en-US" sz="200" i="1" dirty="0" err="1" smtClean="0"/>
              <a:t>vinh</a:t>
            </a:r>
            <a:r>
              <a:rPr lang="en-US" sz="200" i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00" b="1" i="1" dirty="0" smtClean="0"/>
              <a:t> </a:t>
            </a:r>
            <a:endParaRPr lang="en-US" sz="200" i="1" dirty="0" smtClean="0"/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/>
              <a:t/>
            </a:r>
            <a:br>
              <a:rPr lang="en-US" sz="4000" i="1" dirty="0" smtClean="0"/>
            </a:br>
            <a:endParaRPr lang="en-US" sz="4000" i="1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696200" cy="45125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7200" b="1" dirty="0" smtClean="0">
                <a:latin typeface="Times New Roman"/>
                <a:cs typeface="Times New Roman"/>
              </a:rPr>
              <a:t>Chorus</a:t>
            </a:r>
            <a:r>
              <a:rPr lang="en-US" sz="7200" dirty="0" smtClean="0">
                <a:latin typeface="Times New Roman"/>
                <a:cs typeface="Times New Roman"/>
              </a:rPr>
              <a:t>:</a:t>
            </a:r>
          </a:p>
          <a:p>
            <a:pPr>
              <a:lnSpc>
                <a:spcPct val="170000"/>
              </a:lnSpc>
              <a:buNone/>
            </a:pPr>
            <a:r>
              <a:rPr lang="en-US" sz="19200" dirty="0" smtClean="0">
                <a:latin typeface="Times New Roman"/>
                <a:cs typeface="Times New Roman"/>
              </a:rPr>
              <a:t>	</a:t>
            </a:r>
            <a:r>
              <a:rPr lang="en-US" sz="16000" dirty="0" err="1" smtClean="0">
                <a:latin typeface="Times New Roman"/>
                <a:cs typeface="Times New Roman"/>
              </a:rPr>
              <a:t>Cứu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, </a:t>
            </a:r>
            <a:r>
              <a:rPr lang="en-US" sz="16000" dirty="0" err="1" smtClean="0">
                <a:latin typeface="Times New Roman"/>
                <a:cs typeface="Times New Roman"/>
              </a:rPr>
              <a:t>Ngài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làm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đồi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núi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đổi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dời</a:t>
            </a:r>
            <a:r>
              <a:rPr lang="en-US" sz="16000" dirty="0" smtClean="0">
                <a:latin typeface="Times New Roman"/>
                <a:cs typeface="Times New Roman"/>
              </a:rPr>
              <a:t>.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Đấng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quyền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năng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cứu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nhân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loại</a:t>
            </a:r>
            <a:r>
              <a:rPr lang="en-US" sz="16000" dirty="0" smtClean="0">
                <a:latin typeface="Times New Roman"/>
                <a:cs typeface="Times New Roman"/>
              </a:rPr>
              <a:t>. </a:t>
            </a:r>
            <a:r>
              <a:rPr lang="en-US" sz="16000" dirty="0" err="1" smtClean="0">
                <a:latin typeface="Times New Roman"/>
                <a:cs typeface="Times New Roman"/>
              </a:rPr>
              <a:t>Quyền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năng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Chúa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cứu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thế</a:t>
            </a:r>
            <a:r>
              <a:rPr lang="en-US" sz="16000" dirty="0" smtClean="0">
                <a:latin typeface="Times New Roman"/>
                <a:cs typeface="Times New Roman"/>
              </a:rPr>
              <a:t> </a:t>
            </a:r>
            <a:r>
              <a:rPr lang="en-US" sz="16000" dirty="0" err="1" smtClean="0">
                <a:latin typeface="Times New Roman"/>
                <a:cs typeface="Times New Roman"/>
              </a:rPr>
              <a:t>nhân</a:t>
            </a:r>
            <a:r>
              <a:rPr lang="en-US" sz="16000" dirty="0" smtClean="0">
                <a:latin typeface="Times New Roman"/>
                <a:cs typeface="Times New Roman"/>
              </a:rPr>
              <a:t>. </a:t>
            </a:r>
          </a:p>
          <a:p>
            <a:pPr>
              <a:buNone/>
            </a:pPr>
            <a:r>
              <a:rPr lang="en-US" sz="19200" dirty="0" smtClean="0"/>
              <a:t/>
            </a:r>
            <a:br>
              <a:rPr lang="en-US" sz="19200" dirty="0" smtClean="0"/>
            </a:br>
            <a:endParaRPr lang="en-US" sz="192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</a:t>
            </a:r>
            <a:r>
              <a:rPr lang="en-US" sz="4000" dirty="0" err="1" smtClean="0">
                <a:latin typeface="Times New Roman"/>
                <a:cs typeface="Times New Roman"/>
              </a:rPr>
              <a:t>Muôn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năm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sau</a:t>
            </a:r>
            <a:r>
              <a:rPr lang="en-US" sz="4000" dirty="0" smtClean="0">
                <a:latin typeface="Times New Roman"/>
                <a:cs typeface="Times New Roman"/>
              </a:rPr>
              <a:t>, Cha </a:t>
            </a:r>
            <a:r>
              <a:rPr lang="en-US" sz="4000" dirty="0" err="1" smtClean="0">
                <a:latin typeface="Times New Roman"/>
                <a:cs typeface="Times New Roman"/>
              </a:rPr>
              <a:t>luôn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luôn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cứu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vớt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người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4000" dirty="0" err="1" smtClean="0">
                <a:latin typeface="Times New Roman"/>
                <a:cs typeface="Times New Roman"/>
              </a:rPr>
              <a:t>Đắc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thắng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sự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chết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đến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muôn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đời</a:t>
            </a:r>
            <a:r>
              <a:rPr lang="en-US" sz="4000" dirty="0" smtClean="0">
                <a:latin typeface="Times New Roman"/>
                <a:cs typeface="Times New Roman"/>
              </a:rPr>
              <a:t>. </a:t>
            </a:r>
            <a:r>
              <a:rPr lang="en-US" sz="4000" dirty="0" err="1" smtClean="0">
                <a:latin typeface="Times New Roman"/>
                <a:cs typeface="Times New Roman"/>
              </a:rPr>
              <a:t>Phục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sinh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vinh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hiển</a:t>
            </a:r>
            <a:r>
              <a:rPr lang="en-US" sz="4000" dirty="0" smtClean="0">
                <a:latin typeface="Times New Roman"/>
                <a:cs typeface="Times New Roman"/>
              </a:rPr>
              <a:t> </a:t>
            </a:r>
            <a:r>
              <a:rPr lang="en-US" sz="4000" dirty="0" err="1" smtClean="0">
                <a:latin typeface="Times New Roman"/>
                <a:cs typeface="Times New Roman"/>
              </a:rPr>
              <a:t>Giê-xu</a:t>
            </a:r>
            <a:r>
              <a:rPr lang="en-US" sz="4000" dirty="0" smtClean="0">
                <a:latin typeface="Times New Roman"/>
                <a:cs typeface="Times New Roman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endParaRPr lang="en-US" sz="1000" b="1" u="sng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696200" cy="45125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7200" b="1" dirty="0" smtClean="0">
                <a:latin typeface="Times New Roman"/>
                <a:cs typeface="Times New Roman"/>
              </a:rPr>
              <a:t>Chorus</a:t>
            </a:r>
            <a:r>
              <a:rPr lang="en-US" sz="7200" dirty="0" smtClean="0">
                <a:latin typeface="Times New Roman"/>
                <a:cs typeface="Times New Roman"/>
              </a:rPr>
              <a:t>:</a:t>
            </a:r>
          </a:p>
          <a:p>
            <a:pPr>
              <a:lnSpc>
                <a:spcPct val="170000"/>
              </a:lnSpc>
              <a:buNone/>
            </a:pPr>
            <a:r>
              <a:rPr lang="en-US" sz="19200" i="1" dirty="0" smtClean="0">
                <a:latin typeface="Times New Roman"/>
                <a:cs typeface="Times New Roman"/>
              </a:rPr>
              <a:t>	</a:t>
            </a:r>
            <a:r>
              <a:rPr lang="en-US" sz="16000" i="1" dirty="0" err="1" smtClean="0">
                <a:latin typeface="Times New Roman"/>
                <a:cs typeface="Times New Roman"/>
              </a:rPr>
              <a:t>Cứu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Chúa</a:t>
            </a:r>
            <a:r>
              <a:rPr lang="en-US" sz="16000" i="1" dirty="0" smtClean="0">
                <a:latin typeface="Times New Roman"/>
                <a:cs typeface="Times New Roman"/>
              </a:rPr>
              <a:t>, </a:t>
            </a:r>
            <a:r>
              <a:rPr lang="en-US" sz="16000" i="1" dirty="0" err="1" smtClean="0">
                <a:latin typeface="Times New Roman"/>
                <a:cs typeface="Times New Roman"/>
              </a:rPr>
              <a:t>Ngài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làm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đồi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núi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đổi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dời</a:t>
            </a:r>
            <a:r>
              <a:rPr lang="en-US" sz="16000" i="1" dirty="0" smtClean="0">
                <a:latin typeface="Times New Roman"/>
                <a:cs typeface="Times New Roman"/>
              </a:rPr>
              <a:t>. </a:t>
            </a:r>
            <a:r>
              <a:rPr lang="en-US" sz="16000" i="1" dirty="0" err="1" smtClean="0">
                <a:latin typeface="Times New Roman"/>
                <a:cs typeface="Times New Roman"/>
              </a:rPr>
              <a:t>Chúa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Đấng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quyền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năng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cứu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nhân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loại</a:t>
            </a:r>
            <a:r>
              <a:rPr lang="en-US" sz="16000" i="1" dirty="0" smtClean="0">
                <a:latin typeface="Times New Roman"/>
                <a:cs typeface="Times New Roman"/>
              </a:rPr>
              <a:t>. </a:t>
            </a:r>
            <a:r>
              <a:rPr lang="en-US" sz="16000" i="1" dirty="0" err="1" smtClean="0">
                <a:latin typeface="Times New Roman"/>
                <a:cs typeface="Times New Roman"/>
              </a:rPr>
              <a:t>Quyền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năng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Chúa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cứu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thế</a:t>
            </a:r>
            <a:r>
              <a:rPr lang="en-US" sz="16000" i="1" dirty="0" smtClean="0">
                <a:latin typeface="Times New Roman"/>
                <a:cs typeface="Times New Roman"/>
              </a:rPr>
              <a:t> </a:t>
            </a:r>
            <a:r>
              <a:rPr lang="en-US" sz="16000" i="1" dirty="0" err="1" smtClean="0">
                <a:latin typeface="Times New Roman"/>
                <a:cs typeface="Times New Roman"/>
              </a:rPr>
              <a:t>nhân</a:t>
            </a:r>
            <a:r>
              <a:rPr lang="en-US" sz="16000" i="1" dirty="0" smtClean="0">
                <a:latin typeface="Times New Roman"/>
                <a:cs typeface="Times New Roman"/>
              </a:rPr>
              <a:t>. </a:t>
            </a:r>
          </a:p>
          <a:p>
            <a:pPr>
              <a:buNone/>
            </a:pPr>
            <a:r>
              <a:rPr lang="en-US" sz="19200" dirty="0" smtClean="0"/>
              <a:t/>
            </a:r>
            <a:br>
              <a:rPr lang="en-US" sz="19200" dirty="0" smtClean="0"/>
            </a:br>
            <a:endParaRPr lang="en-US" sz="192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7467600" cy="45125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latin typeface="Times New Roman"/>
                <a:cs typeface="Times New Roman"/>
              </a:rPr>
              <a:t>	</a:t>
            </a:r>
            <a:r>
              <a:rPr lang="en-US" sz="4000" i="1" dirty="0" err="1" smtClean="0">
                <a:latin typeface="Times New Roman"/>
                <a:cs typeface="Times New Roman"/>
              </a:rPr>
              <a:t>Muôn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năm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sau</a:t>
            </a:r>
            <a:r>
              <a:rPr lang="en-US" sz="4000" i="1" dirty="0" smtClean="0">
                <a:latin typeface="Times New Roman"/>
                <a:cs typeface="Times New Roman"/>
              </a:rPr>
              <a:t>, Cha </a:t>
            </a:r>
            <a:r>
              <a:rPr lang="en-US" sz="4000" i="1" dirty="0" err="1" smtClean="0">
                <a:latin typeface="Times New Roman"/>
                <a:cs typeface="Times New Roman"/>
              </a:rPr>
              <a:t>luôn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luôn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cứu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vớt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người</a:t>
            </a:r>
            <a:r>
              <a:rPr lang="en-US" sz="4000" i="1" dirty="0" smtClean="0">
                <a:latin typeface="Times New Roman"/>
                <a:cs typeface="Times New Roman"/>
              </a:rPr>
              <a:t>. </a:t>
            </a:r>
            <a:r>
              <a:rPr lang="en-US" sz="4000" i="1" dirty="0" err="1" smtClean="0">
                <a:latin typeface="Times New Roman"/>
                <a:cs typeface="Times New Roman"/>
              </a:rPr>
              <a:t>Đắc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thắng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sự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chết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đến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muôn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đời</a:t>
            </a:r>
            <a:r>
              <a:rPr lang="en-US" sz="4000" i="1" dirty="0" smtClean="0">
                <a:latin typeface="Times New Roman"/>
                <a:cs typeface="Times New Roman"/>
              </a:rPr>
              <a:t>. </a:t>
            </a:r>
            <a:r>
              <a:rPr lang="en-US" sz="4000" i="1" dirty="0" err="1" smtClean="0">
                <a:latin typeface="Times New Roman"/>
                <a:cs typeface="Times New Roman"/>
              </a:rPr>
              <a:t>Phục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sinh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vinh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hiển</a:t>
            </a:r>
            <a:r>
              <a:rPr lang="en-US" sz="4000" i="1" dirty="0" smtClean="0">
                <a:latin typeface="Times New Roman"/>
                <a:cs typeface="Times New Roman"/>
              </a:rPr>
              <a:t> </a:t>
            </a:r>
            <a:r>
              <a:rPr lang="en-US" sz="4000" i="1" dirty="0" err="1" smtClean="0">
                <a:latin typeface="Times New Roman"/>
                <a:cs typeface="Times New Roman"/>
              </a:rPr>
              <a:t>Giê-xu</a:t>
            </a:r>
            <a:r>
              <a:rPr lang="en-US" sz="4000" i="1" dirty="0" smtClean="0">
                <a:latin typeface="Times New Roman"/>
                <a:cs typeface="Times New Roman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					***</a:t>
            </a:r>
          </a:p>
          <a:p>
            <a:pPr>
              <a:lnSpc>
                <a:spcPct val="150000"/>
              </a:lnSpc>
              <a:buNone/>
            </a:pPr>
            <a:endParaRPr lang="en-US" sz="1000" b="1" u="sng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ou arr gre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-19050"/>
            <a:ext cx="5181600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90600" y="1657350"/>
            <a:ext cx="4038600" cy="1102519"/>
          </a:xfrm>
        </p:spPr>
        <p:txBody>
          <a:bodyPr>
            <a:normAutofit fontScale="90000"/>
          </a:bodyPr>
          <a:lstStyle/>
          <a:p>
            <a:r>
              <a:rPr 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VÌ </a:t>
            </a:r>
            <a:r>
              <a:rPr 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CHÚA </a:t>
            </a:r>
            <a:br>
              <a:rPr 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TOÀN </a:t>
            </a:r>
            <a:br>
              <a:rPr 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NĂNG</a:t>
            </a:r>
            <a:endParaRPr lang="en-US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3943350"/>
            <a:ext cx="2743200" cy="1047750"/>
          </a:xfrm>
        </p:spPr>
        <p:txBody>
          <a:bodyPr>
            <a:normAutofit/>
          </a:bodyPr>
          <a:lstStyle/>
          <a:p>
            <a:r>
              <a:rPr lang="en-US" sz="14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Juanita </a:t>
            </a:r>
            <a:r>
              <a:rPr lang="en-US" sz="1400" b="1" spc="3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Bynu</a:t>
            </a:r>
            <a:endParaRPr lang="en-US" sz="1400" b="1" spc="3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400" b="1" spc="3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14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400" b="1" spc="3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Lê</a:t>
            </a:r>
            <a:r>
              <a:rPr lang="en-US" sz="14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spc="3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Văn</a:t>
            </a:r>
            <a:r>
              <a:rPr lang="en-US" sz="14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spc="3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Dinh</a:t>
            </a:r>
            <a:r>
              <a:rPr lang="en-US" sz="14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4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b="1" spc="3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438150"/>
            <a:ext cx="8001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fr-FR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fr-FR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fr-FR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fr-FR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là </a:t>
            </a:r>
            <a:r>
              <a:rPr lang="fr-FR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Jesus</a:t>
            </a:r>
            <a:r>
              <a:rPr lang="fr-FR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đôi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43815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fr-FR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fr-FR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fr-FR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fr-FR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là </a:t>
            </a:r>
            <a:r>
              <a:rPr lang="fr-FR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Jesus</a:t>
            </a:r>
            <a:r>
              <a:rPr lang="fr-FR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đôi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61950"/>
            <a:ext cx="815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61950"/>
            <a:ext cx="8077200" cy="3675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!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438150"/>
            <a:ext cx="8001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fr-FR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fr-FR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fr-FR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fr-FR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là </a:t>
            </a:r>
            <a:r>
              <a:rPr lang="fr-FR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Jesus</a:t>
            </a:r>
            <a:r>
              <a:rPr lang="fr-FR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đôi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43815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fr-FR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fr-FR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fr-FR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fr-FR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là </a:t>
            </a:r>
            <a:r>
              <a:rPr lang="fr-FR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Jesus</a:t>
            </a:r>
            <a:r>
              <a:rPr lang="fr-FR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đôi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61950"/>
            <a:ext cx="815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61950"/>
            <a:ext cx="8077200" cy="3675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!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14350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You deserve the glory and the honor, I lift my hands in worship and I bless Your Holy name. </a:t>
            </a:r>
            <a:r>
              <a:rPr lang="en-US" sz="2800" dirty="0" smtClean="0">
                <a:solidFill>
                  <a:srgbClr val="0000CC"/>
                </a:solidFill>
              </a:rPr>
              <a:t>(X2)</a:t>
            </a:r>
            <a:r>
              <a:rPr lang="en-US" sz="2800" dirty="0" smtClean="0">
                <a:solidFill>
                  <a:prstClr val="white"/>
                </a:solidFill>
              </a:rPr>
              <a:t/>
            </a:r>
            <a:br>
              <a:rPr lang="en-US" sz="2800" dirty="0" smtClean="0">
                <a:solidFill>
                  <a:prstClr val="white"/>
                </a:solidFill>
              </a:rPr>
            </a:br>
            <a:endParaRPr lang="en-US" sz="44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1950"/>
            <a:ext cx="8382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You are great, You do miracles.</a:t>
            </a:r>
            <a:br>
              <a:rPr lang="en-US" sz="4400" dirty="0" smtClean="0">
                <a:solidFill>
                  <a:srgbClr val="0000CC"/>
                </a:solidFill>
              </a:rPr>
            </a:br>
            <a:r>
              <a:rPr lang="en-US" sz="4400" dirty="0" smtClean="0">
                <a:solidFill>
                  <a:srgbClr val="0000CC"/>
                </a:solidFill>
              </a:rPr>
              <a:t>So great, there is no one else like You, there is no one else like You.</a:t>
            </a:r>
            <a:r>
              <a:rPr lang="en-US" sz="2800" dirty="0" smtClean="0">
                <a:solidFill>
                  <a:srgbClr val="0000CC"/>
                </a:solidFill>
              </a:rPr>
              <a:t>(X2) </a:t>
            </a:r>
            <a:endParaRPr lang="en-US" sz="44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61950"/>
            <a:ext cx="815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61950"/>
            <a:ext cx="8077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.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!</a:t>
            </a:r>
          </a:p>
          <a:p>
            <a:pPr defTabSz="914400">
              <a:lnSpc>
                <a:spcPct val="150000"/>
              </a:lnSpc>
            </a:pP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		***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You are my all in all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43815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4000" b="1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NGÀI LÀ MUÔN NHU CẦU CON</a:t>
            </a:r>
            <a:endParaRPr lang="en-US" sz="4000" b="1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9550"/>
            <a:ext cx="8610600" cy="493395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None/>
            </a:pPr>
            <a:r>
              <a:rPr lang="en-US" dirty="0" smtClean="0"/>
              <a:t>[1] </a:t>
            </a:r>
            <a:r>
              <a:rPr lang="en-US" sz="3800" dirty="0" err="1" smtClean="0"/>
              <a:t>Ngài</a:t>
            </a:r>
            <a:r>
              <a:rPr lang="en-US" sz="3800" dirty="0" smtClean="0"/>
              <a:t> </a:t>
            </a:r>
            <a:r>
              <a:rPr lang="en-US" sz="3800" dirty="0" err="1" smtClean="0"/>
              <a:t>là</a:t>
            </a:r>
            <a:r>
              <a:rPr lang="en-US" sz="3800" dirty="0" smtClean="0"/>
              <a:t> </a:t>
            </a:r>
            <a:r>
              <a:rPr lang="en-US" sz="3800" dirty="0" err="1" smtClean="0"/>
              <a:t>sức</a:t>
            </a:r>
            <a:r>
              <a:rPr lang="en-US" sz="3800" dirty="0" smtClean="0"/>
              <a:t> </a:t>
            </a:r>
            <a:r>
              <a:rPr lang="en-US" sz="3800" dirty="0" err="1" smtClean="0"/>
              <a:t>thiêng</a:t>
            </a:r>
            <a:r>
              <a:rPr lang="en-US" sz="3800" dirty="0" smtClean="0"/>
              <a:t> </a:t>
            </a:r>
            <a:r>
              <a:rPr lang="en-US" sz="3800" dirty="0" err="1" smtClean="0"/>
              <a:t>chúng</a:t>
            </a:r>
            <a:r>
              <a:rPr lang="en-US" sz="3800" dirty="0" smtClean="0"/>
              <a:t> con </a:t>
            </a:r>
            <a:r>
              <a:rPr lang="en-US" sz="3800" dirty="0" err="1" smtClean="0"/>
              <a:t>dựa</a:t>
            </a:r>
            <a:r>
              <a:rPr lang="en-US" sz="3800" dirty="0" smtClean="0"/>
              <a:t> </a:t>
            </a:r>
            <a:r>
              <a:rPr lang="en-US" sz="3800" dirty="0" err="1" smtClean="0"/>
              <a:t>nương</a:t>
            </a:r>
            <a:r>
              <a:rPr lang="en-US" sz="3800" dirty="0" smtClean="0"/>
              <a:t>. </a:t>
            </a:r>
            <a:r>
              <a:rPr lang="en-US" sz="3800" dirty="0" err="1" smtClean="0"/>
              <a:t>Ngài</a:t>
            </a:r>
            <a:r>
              <a:rPr lang="en-US" sz="3800" dirty="0" smtClean="0"/>
              <a:t> </a:t>
            </a:r>
            <a:r>
              <a:rPr lang="en-US" sz="3800" dirty="0" err="1" smtClean="0"/>
              <a:t>là</a:t>
            </a:r>
            <a:r>
              <a:rPr lang="en-US" sz="3800" dirty="0" smtClean="0"/>
              <a:t> </a:t>
            </a:r>
            <a:r>
              <a:rPr lang="en-US" sz="3800" dirty="0" err="1" smtClean="0"/>
              <a:t>báu</a:t>
            </a:r>
            <a:r>
              <a:rPr lang="en-US" sz="3800" dirty="0" smtClean="0"/>
              <a:t> </a:t>
            </a:r>
            <a:r>
              <a:rPr lang="en-US" sz="3800" dirty="0" err="1" smtClean="0"/>
              <a:t>vật</a:t>
            </a:r>
            <a:r>
              <a:rPr lang="en-US" sz="3800" dirty="0" smtClean="0"/>
              <a:t> </a:t>
            </a:r>
            <a:r>
              <a:rPr lang="en-US" sz="3800" dirty="0" err="1" smtClean="0"/>
              <a:t>mà</a:t>
            </a:r>
            <a:r>
              <a:rPr lang="en-US" sz="3800" dirty="0" smtClean="0"/>
              <a:t> con </a:t>
            </a:r>
            <a:r>
              <a:rPr lang="en-US" sz="3800" dirty="0" err="1" smtClean="0"/>
              <a:t>mong</a:t>
            </a:r>
            <a:r>
              <a:rPr lang="en-US" sz="3800" dirty="0" smtClean="0"/>
              <a:t> </a:t>
            </a:r>
            <a:r>
              <a:rPr lang="en-US" sz="3800" dirty="0" err="1" smtClean="0"/>
              <a:t>tìm</a:t>
            </a:r>
            <a:r>
              <a:rPr lang="en-US" sz="3800" dirty="0" smtClean="0"/>
              <a:t>. </a:t>
            </a:r>
            <a:r>
              <a:rPr lang="en-US" sz="3800" dirty="0" err="1" smtClean="0"/>
              <a:t>Ngài</a:t>
            </a:r>
            <a:r>
              <a:rPr lang="en-US" sz="3800" dirty="0" smtClean="0"/>
              <a:t> </a:t>
            </a:r>
            <a:r>
              <a:rPr lang="en-US" sz="3800" dirty="0" err="1" smtClean="0"/>
              <a:t>là</a:t>
            </a:r>
            <a:r>
              <a:rPr lang="en-US" sz="3800" dirty="0" smtClean="0"/>
              <a:t> </a:t>
            </a:r>
            <a:r>
              <a:rPr lang="en-US" sz="3800" dirty="0" err="1" smtClean="0"/>
              <a:t>muôn</a:t>
            </a:r>
            <a:r>
              <a:rPr lang="en-US" sz="3800" dirty="0" smtClean="0"/>
              <a:t> </a:t>
            </a:r>
            <a:r>
              <a:rPr lang="en-US" sz="3800" dirty="0" err="1" smtClean="0"/>
              <a:t>nhu</a:t>
            </a:r>
            <a:r>
              <a:rPr lang="en-US" sz="3800" dirty="0" smtClean="0"/>
              <a:t> </a:t>
            </a:r>
            <a:r>
              <a:rPr lang="en-US" sz="3800" dirty="0" err="1" smtClean="0"/>
              <a:t>cầu</a:t>
            </a:r>
            <a:r>
              <a:rPr lang="en-US" sz="3800" dirty="0" smtClean="0"/>
              <a:t> con.    </a:t>
            </a:r>
            <a:endParaRPr lang="en-US" sz="3800" dirty="0" smtClean="0"/>
          </a:p>
          <a:p>
            <a:pPr marL="514350" indent="-514350">
              <a:lnSpc>
                <a:spcPct val="150000"/>
              </a:lnSpc>
              <a:buNone/>
            </a:pPr>
            <a:r>
              <a:rPr lang="en-CA" sz="3800" dirty="0" smtClean="0"/>
              <a:t>	</a:t>
            </a:r>
            <a:r>
              <a:rPr lang="en-CA" sz="3800" dirty="0" smtClean="0">
                <a:solidFill>
                  <a:srgbClr val="000099"/>
                </a:solidFill>
              </a:rPr>
              <a:t>You </a:t>
            </a:r>
            <a:r>
              <a:rPr lang="en-CA" sz="3800" dirty="0" smtClean="0">
                <a:solidFill>
                  <a:srgbClr val="000099"/>
                </a:solidFill>
              </a:rPr>
              <a:t>are my strength when I am </a:t>
            </a:r>
            <a:r>
              <a:rPr lang="en-CA" sz="3800" dirty="0" smtClean="0">
                <a:solidFill>
                  <a:srgbClr val="000099"/>
                </a:solidFill>
              </a:rPr>
              <a:t>weak You </a:t>
            </a:r>
            <a:r>
              <a:rPr lang="en-CA" sz="3800" dirty="0" smtClean="0">
                <a:solidFill>
                  <a:srgbClr val="000099"/>
                </a:solidFill>
              </a:rPr>
              <a:t>are the treasure that I </a:t>
            </a:r>
            <a:r>
              <a:rPr lang="en-CA" sz="3800" dirty="0" smtClean="0">
                <a:solidFill>
                  <a:srgbClr val="000099"/>
                </a:solidFill>
              </a:rPr>
              <a:t>seek You </a:t>
            </a:r>
            <a:r>
              <a:rPr lang="en-CA" sz="3800" dirty="0" smtClean="0">
                <a:solidFill>
                  <a:srgbClr val="000099"/>
                </a:solidFill>
              </a:rPr>
              <a:t>are my all in </a:t>
            </a:r>
            <a:r>
              <a:rPr lang="en-CA" sz="3800" dirty="0" smtClean="0">
                <a:solidFill>
                  <a:srgbClr val="000099"/>
                </a:solidFill>
              </a:rPr>
              <a:t>all.</a:t>
            </a:r>
            <a:endParaRPr lang="en-US" sz="3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382000" cy="4572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sz="3600" dirty="0" err="1" smtClean="0"/>
              <a:t>Lòng</a:t>
            </a:r>
            <a:r>
              <a:rPr lang="en-US" sz="3600" dirty="0" smtClean="0"/>
              <a:t> </a:t>
            </a:r>
            <a:r>
              <a:rPr lang="en-US" sz="3600" dirty="0" smtClean="0"/>
              <a:t>con </a:t>
            </a:r>
            <a:r>
              <a:rPr lang="en-US" sz="3600" dirty="0" err="1" smtClean="0"/>
              <a:t>mến</a:t>
            </a:r>
            <a:r>
              <a:rPr lang="en-US" sz="3600" dirty="0" smtClean="0"/>
              <a:t> </a:t>
            </a:r>
            <a:r>
              <a:rPr lang="en-US" sz="3600" dirty="0" err="1" smtClean="0"/>
              <a:t>yêu</a:t>
            </a:r>
            <a:r>
              <a:rPr lang="en-US" sz="3600" dirty="0" smtClean="0"/>
              <a:t> </a:t>
            </a:r>
            <a:r>
              <a:rPr lang="en-US" sz="3600" dirty="0" err="1" smtClean="0"/>
              <a:t>Chúa</a:t>
            </a:r>
            <a:r>
              <a:rPr lang="en-US" sz="3600" dirty="0" smtClean="0"/>
              <a:t> </a:t>
            </a:r>
            <a:r>
              <a:rPr lang="en-US" sz="3600" dirty="0" err="1" smtClean="0"/>
              <a:t>hơn</a:t>
            </a:r>
            <a:r>
              <a:rPr lang="en-US" sz="3600" dirty="0" smtClean="0"/>
              <a:t> </a:t>
            </a:r>
            <a:r>
              <a:rPr lang="en-US" sz="3600" dirty="0" err="1" smtClean="0"/>
              <a:t>ngọc</a:t>
            </a:r>
            <a:r>
              <a:rPr lang="en-US" sz="3600" dirty="0" smtClean="0"/>
              <a:t> </a:t>
            </a:r>
            <a:r>
              <a:rPr lang="en-US" sz="3600" dirty="0" smtClean="0"/>
              <a:t> </a:t>
            </a:r>
            <a:r>
              <a:rPr lang="en-US" sz="3600" dirty="0" err="1" smtClean="0"/>
              <a:t>châu</a:t>
            </a:r>
            <a:r>
              <a:rPr lang="en-US" sz="3600" dirty="0" smtClean="0"/>
              <a:t> </a:t>
            </a:r>
            <a:r>
              <a:rPr lang="en-US" sz="3600" dirty="0" smtClean="0"/>
              <a:t>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tha</a:t>
            </a:r>
            <a:r>
              <a:rPr lang="en-US" sz="3600" dirty="0" smtClean="0"/>
              <a:t> </a:t>
            </a:r>
            <a:r>
              <a:rPr lang="en-US" sz="3600" dirty="0" err="1" smtClean="0"/>
              <a:t>hết</a:t>
            </a:r>
            <a:r>
              <a:rPr lang="en-US" sz="3600" dirty="0" smtClean="0"/>
              <a:t> </a:t>
            </a:r>
            <a:r>
              <a:rPr lang="en-US" sz="3600" dirty="0" err="1" smtClean="0"/>
              <a:t>mọi</a:t>
            </a:r>
            <a:r>
              <a:rPr lang="en-US" sz="3600" dirty="0" smtClean="0"/>
              <a:t> </a:t>
            </a:r>
            <a:r>
              <a:rPr lang="en-US" sz="3600" dirty="0" err="1" smtClean="0"/>
              <a:t>tội</a:t>
            </a:r>
            <a:r>
              <a:rPr lang="en-US" sz="3600" dirty="0" smtClean="0"/>
              <a:t> </a:t>
            </a:r>
            <a:r>
              <a:rPr lang="en-US" sz="3600" dirty="0" err="1" smtClean="0"/>
              <a:t>lỗi</a:t>
            </a:r>
            <a:r>
              <a:rPr lang="en-US" sz="3600" dirty="0" smtClean="0"/>
              <a:t> </a:t>
            </a:r>
            <a:r>
              <a:rPr lang="en-US" sz="3600" dirty="0" err="1" smtClean="0"/>
              <a:t>trong</a:t>
            </a:r>
            <a:r>
              <a:rPr lang="en-US" sz="3600" dirty="0" smtClean="0"/>
              <a:t> </a:t>
            </a:r>
            <a:r>
              <a:rPr lang="en-US" sz="3600" dirty="0" err="1" smtClean="0"/>
              <a:t>đời</a:t>
            </a:r>
            <a:r>
              <a:rPr lang="en-US" sz="3600" dirty="0" smtClean="0"/>
              <a:t> 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là</a:t>
            </a:r>
            <a:r>
              <a:rPr lang="en-US" sz="3600" dirty="0" smtClean="0"/>
              <a:t> </a:t>
            </a:r>
            <a:r>
              <a:rPr lang="en-US" sz="3600" dirty="0" err="1" smtClean="0"/>
              <a:t>muôn</a:t>
            </a:r>
            <a:r>
              <a:rPr lang="en-US" sz="3600" dirty="0" smtClean="0"/>
              <a:t> </a:t>
            </a:r>
            <a:r>
              <a:rPr lang="en-US" sz="3600" dirty="0" err="1" smtClean="0"/>
              <a:t>nhu</a:t>
            </a:r>
            <a:r>
              <a:rPr lang="en-US" sz="3600" dirty="0" smtClean="0"/>
              <a:t> </a:t>
            </a:r>
            <a:r>
              <a:rPr lang="en-US" sz="3600" dirty="0" err="1" smtClean="0"/>
              <a:t>cầu</a:t>
            </a:r>
            <a:r>
              <a:rPr lang="en-US" sz="3600" dirty="0" smtClean="0"/>
              <a:t> </a:t>
            </a:r>
            <a:r>
              <a:rPr lang="en-US" sz="3600" dirty="0" smtClean="0"/>
              <a:t>con.</a:t>
            </a:r>
          </a:p>
          <a:p>
            <a:pPr>
              <a:lnSpc>
                <a:spcPct val="150000"/>
              </a:lnSpc>
              <a:buNone/>
            </a:pPr>
            <a:r>
              <a:rPr lang="en-CA" sz="3600" dirty="0" smtClean="0">
                <a:solidFill>
                  <a:srgbClr val="000099"/>
                </a:solidFill>
              </a:rPr>
              <a:t>	Seeking </a:t>
            </a:r>
            <a:r>
              <a:rPr lang="en-CA" sz="3600" dirty="0" smtClean="0">
                <a:solidFill>
                  <a:srgbClr val="000099"/>
                </a:solidFill>
              </a:rPr>
              <a:t>You as a precious </a:t>
            </a:r>
            <a:r>
              <a:rPr lang="en-CA" sz="3600" dirty="0" smtClean="0">
                <a:solidFill>
                  <a:srgbClr val="000099"/>
                </a:solidFill>
              </a:rPr>
              <a:t>jewel Lord </a:t>
            </a:r>
            <a:r>
              <a:rPr lang="en-CA" sz="3600" dirty="0" smtClean="0">
                <a:solidFill>
                  <a:srgbClr val="000099"/>
                </a:solidFill>
              </a:rPr>
              <a:t>to give up I'd be a </a:t>
            </a:r>
            <a:r>
              <a:rPr lang="en-CA" sz="3600" dirty="0" smtClean="0">
                <a:solidFill>
                  <a:srgbClr val="000099"/>
                </a:solidFill>
              </a:rPr>
              <a:t>fool You </a:t>
            </a:r>
            <a:r>
              <a:rPr lang="en-CA" sz="3600" dirty="0" smtClean="0">
                <a:solidFill>
                  <a:srgbClr val="000099"/>
                </a:solidFill>
              </a:rPr>
              <a:t>are my all in </a:t>
            </a:r>
            <a:r>
              <a:rPr lang="en-CA" sz="3600" dirty="0" smtClean="0">
                <a:solidFill>
                  <a:srgbClr val="000099"/>
                </a:solidFill>
              </a:rPr>
              <a:t>all.</a:t>
            </a:r>
            <a:endParaRPr lang="en-US" sz="3600" dirty="0" smtClean="0">
              <a:solidFill>
                <a:srgbClr val="000099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sz="3900" dirty="0" smtClean="0"/>
              <a:t>Jesus</a:t>
            </a:r>
            <a:r>
              <a:rPr lang="en-US" sz="3900" dirty="0" smtClean="0"/>
              <a:t>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con.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err="1" smtClean="0"/>
              <a:t>có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đẹp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. Jesus,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smtClean="0"/>
              <a:t>con </a:t>
            </a:r>
            <a:r>
              <a:rPr lang="en-US" sz="3900" dirty="0" smtClean="0"/>
              <a:t>. </a:t>
            </a:r>
            <a:r>
              <a:rPr lang="en-US" sz="3900" dirty="0" err="1" smtClean="0"/>
              <a:t>Qúy</a:t>
            </a:r>
            <a:r>
              <a:rPr lang="en-US" sz="3900" dirty="0" smtClean="0"/>
              <a:t> </a:t>
            </a:r>
            <a:r>
              <a:rPr lang="en-US" sz="3900" dirty="0" err="1" smtClean="0"/>
              <a:t>báu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Ngài</a:t>
            </a:r>
            <a:r>
              <a:rPr lang="en-US" sz="39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3900" dirty="0" smtClean="0"/>
              <a:t>	</a:t>
            </a:r>
            <a:r>
              <a:rPr lang="en-CA" sz="3900" dirty="0" smtClean="0">
                <a:solidFill>
                  <a:srgbClr val="000099"/>
                </a:solidFill>
              </a:rPr>
              <a:t>Jesus </a:t>
            </a:r>
            <a:r>
              <a:rPr lang="en-CA" sz="3900" dirty="0" smtClean="0">
                <a:solidFill>
                  <a:srgbClr val="000099"/>
                </a:solidFill>
              </a:rPr>
              <a:t>Lamb of God worthy is your name</a:t>
            </a:r>
            <a:br>
              <a:rPr lang="en-CA" sz="3900" dirty="0" smtClean="0">
                <a:solidFill>
                  <a:srgbClr val="000099"/>
                </a:solidFill>
              </a:rPr>
            </a:br>
            <a:r>
              <a:rPr lang="en-CA" sz="3900" dirty="0" smtClean="0">
                <a:solidFill>
                  <a:srgbClr val="000099"/>
                </a:solidFill>
              </a:rPr>
              <a:t>Jesus Lamb of God worthy is your name</a:t>
            </a:r>
            <a:endParaRPr lang="en-US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9550"/>
            <a:ext cx="9144000" cy="4385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/>
              <a:t>(2)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mang</a:t>
            </a:r>
            <a:r>
              <a:rPr lang="en-US" sz="3600" dirty="0" smtClean="0"/>
              <a:t> </a:t>
            </a:r>
            <a:r>
              <a:rPr lang="en-US" sz="3600" dirty="0" err="1" smtClean="0"/>
              <a:t>hết</a:t>
            </a:r>
            <a:r>
              <a:rPr lang="en-US" sz="3600" dirty="0" smtClean="0"/>
              <a:t> </a:t>
            </a:r>
            <a:r>
              <a:rPr lang="en-US" sz="3600" dirty="0" err="1" smtClean="0"/>
              <a:t>bao</a:t>
            </a:r>
            <a:r>
              <a:rPr lang="en-US" sz="3600" dirty="0" smtClean="0"/>
              <a:t> </a:t>
            </a:r>
            <a:r>
              <a:rPr lang="en-US" sz="3600" dirty="0" err="1" smtClean="0"/>
              <a:t>nhiêu</a:t>
            </a:r>
            <a:r>
              <a:rPr lang="en-US" sz="3600" dirty="0" smtClean="0"/>
              <a:t> ô </a:t>
            </a:r>
            <a:r>
              <a:rPr lang="en-US" sz="3600" dirty="0" err="1" smtClean="0"/>
              <a:t>nhục</a:t>
            </a:r>
            <a:r>
              <a:rPr lang="en-US" sz="3600" dirty="0" smtClean="0"/>
              <a:t> con.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đã</a:t>
            </a:r>
            <a:r>
              <a:rPr lang="en-US" sz="3600" dirty="0" smtClean="0"/>
              <a:t> </a:t>
            </a:r>
            <a:r>
              <a:rPr lang="en-US" sz="3600" dirty="0" err="1" smtClean="0"/>
              <a:t>sống</a:t>
            </a:r>
            <a:r>
              <a:rPr lang="en-US" sz="3600" dirty="0" smtClean="0"/>
              <a:t> </a:t>
            </a:r>
            <a:r>
              <a:rPr lang="en-US" sz="3600" dirty="0" err="1" smtClean="0"/>
              <a:t>lại</a:t>
            </a:r>
            <a:r>
              <a:rPr lang="en-US" sz="3600" dirty="0" smtClean="0"/>
              <a:t> </a:t>
            </a:r>
            <a:r>
              <a:rPr lang="en-US" sz="3600" dirty="0" err="1" smtClean="0"/>
              <a:t>và</a:t>
            </a:r>
            <a:r>
              <a:rPr lang="en-US" sz="3600" dirty="0" smtClean="0"/>
              <a:t> </a:t>
            </a:r>
            <a:r>
              <a:rPr lang="en-US" sz="3600" dirty="0" err="1" smtClean="0"/>
              <a:t>sống</a:t>
            </a:r>
            <a:r>
              <a:rPr lang="en-US" sz="3600" dirty="0" smtClean="0"/>
              <a:t> </a:t>
            </a:r>
            <a:r>
              <a:rPr lang="en-US" sz="3600" dirty="0" err="1" smtClean="0"/>
              <a:t>muôn</a:t>
            </a:r>
            <a:r>
              <a:rPr lang="en-US" sz="3600" dirty="0" smtClean="0"/>
              <a:t> </a:t>
            </a:r>
            <a:r>
              <a:rPr lang="en-US" sz="3600" dirty="0" err="1" smtClean="0"/>
              <a:t>đời</a:t>
            </a:r>
            <a:r>
              <a:rPr lang="en-US" sz="3600" dirty="0" smtClean="0"/>
              <a:t>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là</a:t>
            </a:r>
            <a:r>
              <a:rPr lang="en-US" sz="3600" dirty="0" smtClean="0"/>
              <a:t> </a:t>
            </a:r>
            <a:r>
              <a:rPr lang="en-US" sz="3600" dirty="0" err="1" smtClean="0"/>
              <a:t>muôn</a:t>
            </a:r>
            <a:r>
              <a:rPr lang="en-US" sz="3600" dirty="0" smtClean="0"/>
              <a:t> </a:t>
            </a:r>
            <a:r>
              <a:rPr lang="en-US" sz="3600" dirty="0" err="1" smtClean="0"/>
              <a:t>nhu</a:t>
            </a:r>
            <a:r>
              <a:rPr lang="en-US" sz="3600" dirty="0" smtClean="0"/>
              <a:t> </a:t>
            </a:r>
            <a:r>
              <a:rPr lang="en-US" sz="3600" dirty="0" err="1" smtClean="0"/>
              <a:t>cầu</a:t>
            </a:r>
            <a:r>
              <a:rPr lang="en-US" sz="3600" dirty="0" smtClean="0"/>
              <a:t> con.   </a:t>
            </a:r>
            <a:endParaRPr lang="en-US" sz="3600" dirty="0" smtClean="0"/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dirty="0" smtClean="0">
                <a:solidFill>
                  <a:srgbClr val="000099"/>
                </a:solidFill>
              </a:rPr>
              <a:t>Taking </a:t>
            </a:r>
            <a:r>
              <a:rPr lang="en-CA" sz="3600" dirty="0" smtClean="0">
                <a:solidFill>
                  <a:srgbClr val="000099"/>
                </a:solidFill>
              </a:rPr>
              <a:t>my sin my cross my </a:t>
            </a:r>
            <a:r>
              <a:rPr lang="en-CA" sz="3600" dirty="0" smtClean="0">
                <a:solidFill>
                  <a:srgbClr val="000099"/>
                </a:solidFill>
              </a:rPr>
              <a:t>shame . Rising </a:t>
            </a:r>
            <a:r>
              <a:rPr lang="en-CA" sz="3600" dirty="0" smtClean="0">
                <a:solidFill>
                  <a:srgbClr val="000099"/>
                </a:solidFill>
              </a:rPr>
              <a:t>again I bless your </a:t>
            </a:r>
            <a:r>
              <a:rPr lang="en-CA" sz="3600" dirty="0" smtClean="0">
                <a:solidFill>
                  <a:srgbClr val="000099"/>
                </a:solidFill>
              </a:rPr>
              <a:t>name. You </a:t>
            </a:r>
            <a:r>
              <a:rPr lang="en-CA" sz="3600" dirty="0" smtClean="0">
                <a:solidFill>
                  <a:srgbClr val="000099"/>
                </a:solidFill>
              </a:rPr>
              <a:t>are my all in all</a:t>
            </a:r>
            <a:endParaRPr lang="en-US" sz="36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1950"/>
            <a:ext cx="89154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dirty="0" err="1" smtClean="0"/>
              <a:t>Hồi</a:t>
            </a:r>
            <a:r>
              <a:rPr lang="en-US" sz="3600" dirty="0" smtClean="0"/>
              <a:t> </a:t>
            </a:r>
            <a:r>
              <a:rPr lang="en-US" sz="3600" dirty="0" smtClean="0"/>
              <a:t>con </a:t>
            </a:r>
            <a:r>
              <a:rPr lang="en-US" sz="3600" dirty="0" err="1" smtClean="0"/>
              <a:t>vấp</a:t>
            </a:r>
            <a:r>
              <a:rPr lang="en-US" sz="3600" dirty="0" smtClean="0"/>
              <a:t> </a:t>
            </a:r>
            <a:r>
              <a:rPr lang="en-US" sz="3600" dirty="0" err="1" smtClean="0"/>
              <a:t>chân</a:t>
            </a:r>
            <a:r>
              <a:rPr lang="en-US" sz="3600" dirty="0" smtClean="0"/>
              <a:t> </a:t>
            </a:r>
            <a:r>
              <a:rPr lang="en-US" sz="3600" dirty="0" err="1" smtClean="0"/>
              <a:t>Chúa</a:t>
            </a:r>
            <a:r>
              <a:rPr lang="en-US" sz="3600" dirty="0" smtClean="0"/>
              <a:t> </a:t>
            </a:r>
            <a:r>
              <a:rPr lang="en-US" sz="3600" dirty="0" err="1" smtClean="0"/>
              <a:t>nâng</a:t>
            </a:r>
            <a:r>
              <a:rPr lang="en-US" sz="3600" dirty="0" smtClean="0"/>
              <a:t> </a:t>
            </a:r>
            <a:r>
              <a:rPr lang="en-US" sz="3600" dirty="0" err="1" smtClean="0"/>
              <a:t>vực</a:t>
            </a:r>
            <a:r>
              <a:rPr lang="en-US" sz="3600" dirty="0" smtClean="0"/>
              <a:t> con. </a:t>
            </a:r>
            <a:r>
              <a:rPr lang="en-US" sz="3600" dirty="0" err="1" smtClean="0"/>
              <a:t>Hồi</a:t>
            </a:r>
            <a:r>
              <a:rPr lang="en-US" sz="3600" dirty="0" smtClean="0"/>
              <a:t> </a:t>
            </a:r>
            <a:r>
              <a:rPr lang="en-US" sz="3600" dirty="0" err="1" smtClean="0"/>
              <a:t>tim</a:t>
            </a:r>
            <a:r>
              <a:rPr lang="en-US" sz="3600" dirty="0" smtClean="0"/>
              <a:t> </a:t>
            </a:r>
            <a:r>
              <a:rPr lang="en-US" sz="3600" dirty="0" err="1" smtClean="0"/>
              <a:t>héo</a:t>
            </a:r>
            <a:r>
              <a:rPr lang="en-US" sz="3600" dirty="0" smtClean="0"/>
              <a:t> </a:t>
            </a:r>
            <a:r>
              <a:rPr lang="en-US" sz="3600" dirty="0" err="1" smtClean="0"/>
              <a:t>tàn</a:t>
            </a:r>
            <a:r>
              <a:rPr lang="en-US" sz="3600" dirty="0" smtClean="0"/>
              <a:t>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khiến</a:t>
            </a:r>
            <a:r>
              <a:rPr lang="en-US" sz="3600" dirty="0" smtClean="0"/>
              <a:t> </a:t>
            </a:r>
            <a:r>
              <a:rPr lang="en-US" sz="3600" dirty="0" err="1" smtClean="0"/>
              <a:t>tươi</a:t>
            </a:r>
            <a:r>
              <a:rPr lang="en-US" sz="3600" dirty="0" smtClean="0"/>
              <a:t> </a:t>
            </a:r>
            <a:r>
              <a:rPr lang="en-US" sz="3600" dirty="0" err="1" smtClean="0"/>
              <a:t>cười</a:t>
            </a:r>
            <a:r>
              <a:rPr lang="en-US" sz="3600" dirty="0" smtClean="0"/>
              <a:t>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là</a:t>
            </a:r>
            <a:r>
              <a:rPr lang="en-US" sz="3600" dirty="0" smtClean="0"/>
              <a:t> </a:t>
            </a:r>
            <a:r>
              <a:rPr lang="en-US" sz="3600" dirty="0" err="1" smtClean="0"/>
              <a:t>muôn</a:t>
            </a:r>
            <a:r>
              <a:rPr lang="en-US" sz="3600" dirty="0" smtClean="0"/>
              <a:t> </a:t>
            </a:r>
            <a:r>
              <a:rPr lang="en-US" sz="3600" dirty="0" err="1" smtClean="0"/>
              <a:t>nhu</a:t>
            </a:r>
            <a:r>
              <a:rPr lang="en-US" sz="3600" dirty="0" smtClean="0"/>
              <a:t> </a:t>
            </a:r>
            <a:r>
              <a:rPr lang="en-US" sz="3600" dirty="0" err="1" smtClean="0"/>
              <a:t>cầu</a:t>
            </a:r>
            <a:r>
              <a:rPr lang="en-US" sz="3600" dirty="0" smtClean="0"/>
              <a:t> con</a:t>
            </a:r>
            <a:r>
              <a:rPr lang="en-US" sz="3600" dirty="0" smtClean="0"/>
              <a:t>.</a:t>
            </a:r>
            <a:br>
              <a:rPr lang="en-US" sz="3600" dirty="0" smtClean="0"/>
            </a:br>
            <a:r>
              <a:rPr lang="en-CA" sz="3600" dirty="0" smtClean="0">
                <a:solidFill>
                  <a:srgbClr val="000099"/>
                </a:solidFill>
              </a:rPr>
              <a:t>When </a:t>
            </a:r>
            <a:r>
              <a:rPr lang="en-CA" sz="3600" dirty="0" smtClean="0">
                <a:solidFill>
                  <a:srgbClr val="000099"/>
                </a:solidFill>
              </a:rPr>
              <a:t>I fall down you pick me </a:t>
            </a:r>
            <a:r>
              <a:rPr lang="en-CA" sz="3600" dirty="0" smtClean="0">
                <a:solidFill>
                  <a:srgbClr val="000099"/>
                </a:solidFill>
              </a:rPr>
              <a:t>up When </a:t>
            </a:r>
            <a:r>
              <a:rPr lang="en-CA" sz="3600" dirty="0" smtClean="0">
                <a:solidFill>
                  <a:srgbClr val="000099"/>
                </a:solidFill>
              </a:rPr>
              <a:t>I am dry You fill my </a:t>
            </a:r>
            <a:r>
              <a:rPr lang="en-CA" sz="3600" dirty="0" smtClean="0">
                <a:solidFill>
                  <a:srgbClr val="000099"/>
                </a:solidFill>
              </a:rPr>
              <a:t>cup You </a:t>
            </a:r>
            <a:r>
              <a:rPr lang="en-CA" sz="3600" dirty="0" smtClean="0">
                <a:solidFill>
                  <a:srgbClr val="000099"/>
                </a:solidFill>
              </a:rPr>
              <a:t>are my all in </a:t>
            </a:r>
            <a:r>
              <a:rPr lang="en-CA" sz="3600" dirty="0" smtClean="0">
                <a:solidFill>
                  <a:srgbClr val="000099"/>
                </a:solidFill>
              </a:rPr>
              <a:t>all.</a:t>
            </a:r>
            <a:endParaRPr lang="en-US" sz="36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sz="3900" dirty="0" smtClean="0"/>
              <a:t>Jesus</a:t>
            </a:r>
            <a:r>
              <a:rPr lang="en-US" sz="3900" dirty="0" smtClean="0"/>
              <a:t>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con.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err="1" smtClean="0"/>
              <a:t>có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đẹp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. Jesus,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smtClean="0"/>
              <a:t>con </a:t>
            </a:r>
            <a:r>
              <a:rPr lang="en-US" sz="3900" dirty="0" smtClean="0"/>
              <a:t>. </a:t>
            </a:r>
            <a:r>
              <a:rPr lang="en-US" sz="3900" dirty="0" err="1" smtClean="0"/>
              <a:t>Qúy</a:t>
            </a:r>
            <a:r>
              <a:rPr lang="en-US" sz="3900" dirty="0" smtClean="0"/>
              <a:t> </a:t>
            </a:r>
            <a:r>
              <a:rPr lang="en-US" sz="3900" dirty="0" err="1" smtClean="0"/>
              <a:t>báu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Ngài</a:t>
            </a:r>
            <a:r>
              <a:rPr lang="en-US" sz="39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3900" dirty="0" smtClean="0"/>
              <a:t>	</a:t>
            </a:r>
            <a:r>
              <a:rPr lang="en-CA" sz="3900" dirty="0" smtClean="0">
                <a:solidFill>
                  <a:srgbClr val="000099"/>
                </a:solidFill>
              </a:rPr>
              <a:t>Jesus </a:t>
            </a:r>
            <a:r>
              <a:rPr lang="en-CA" sz="3900" dirty="0" smtClean="0">
                <a:solidFill>
                  <a:srgbClr val="000099"/>
                </a:solidFill>
              </a:rPr>
              <a:t>Lamb of God worthy is your name</a:t>
            </a:r>
            <a:br>
              <a:rPr lang="en-CA" sz="3900" dirty="0" smtClean="0">
                <a:solidFill>
                  <a:srgbClr val="000099"/>
                </a:solidFill>
              </a:rPr>
            </a:br>
            <a:r>
              <a:rPr lang="en-CA" sz="3900" dirty="0" smtClean="0">
                <a:solidFill>
                  <a:srgbClr val="000099"/>
                </a:solidFill>
              </a:rPr>
              <a:t>Jesus Lamb of God worthy is your name</a:t>
            </a:r>
            <a:endParaRPr lang="en-US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9550"/>
            <a:ext cx="8610600" cy="493395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None/>
            </a:pPr>
            <a:r>
              <a:rPr lang="en-US" dirty="0" smtClean="0"/>
              <a:t>[1] </a:t>
            </a:r>
            <a:r>
              <a:rPr lang="en-US" sz="3800" dirty="0" err="1" smtClean="0"/>
              <a:t>Ngài</a:t>
            </a:r>
            <a:r>
              <a:rPr lang="en-US" sz="3800" dirty="0" smtClean="0"/>
              <a:t> </a:t>
            </a:r>
            <a:r>
              <a:rPr lang="en-US" sz="3800" dirty="0" err="1" smtClean="0"/>
              <a:t>là</a:t>
            </a:r>
            <a:r>
              <a:rPr lang="en-US" sz="3800" dirty="0" smtClean="0"/>
              <a:t> </a:t>
            </a:r>
            <a:r>
              <a:rPr lang="en-US" sz="3800" dirty="0" err="1" smtClean="0"/>
              <a:t>sức</a:t>
            </a:r>
            <a:r>
              <a:rPr lang="en-US" sz="3800" dirty="0" smtClean="0"/>
              <a:t> </a:t>
            </a:r>
            <a:r>
              <a:rPr lang="en-US" sz="3800" dirty="0" err="1" smtClean="0"/>
              <a:t>thiêng</a:t>
            </a:r>
            <a:r>
              <a:rPr lang="en-US" sz="3800" dirty="0" smtClean="0"/>
              <a:t> </a:t>
            </a:r>
            <a:r>
              <a:rPr lang="en-US" sz="3800" dirty="0" err="1" smtClean="0"/>
              <a:t>chúng</a:t>
            </a:r>
            <a:r>
              <a:rPr lang="en-US" sz="3800" dirty="0" smtClean="0"/>
              <a:t> con </a:t>
            </a:r>
            <a:r>
              <a:rPr lang="en-US" sz="3800" dirty="0" err="1" smtClean="0"/>
              <a:t>dựa</a:t>
            </a:r>
            <a:r>
              <a:rPr lang="en-US" sz="3800" dirty="0" smtClean="0"/>
              <a:t> </a:t>
            </a:r>
            <a:r>
              <a:rPr lang="en-US" sz="3800" dirty="0" err="1" smtClean="0"/>
              <a:t>nương</a:t>
            </a:r>
            <a:r>
              <a:rPr lang="en-US" sz="3800" dirty="0" smtClean="0"/>
              <a:t>. </a:t>
            </a:r>
            <a:r>
              <a:rPr lang="en-US" sz="3800" dirty="0" err="1" smtClean="0"/>
              <a:t>Ngài</a:t>
            </a:r>
            <a:r>
              <a:rPr lang="en-US" sz="3800" dirty="0" smtClean="0"/>
              <a:t> </a:t>
            </a:r>
            <a:r>
              <a:rPr lang="en-US" sz="3800" dirty="0" err="1" smtClean="0"/>
              <a:t>là</a:t>
            </a:r>
            <a:r>
              <a:rPr lang="en-US" sz="3800" dirty="0" smtClean="0"/>
              <a:t> </a:t>
            </a:r>
            <a:r>
              <a:rPr lang="en-US" sz="3800" dirty="0" err="1" smtClean="0"/>
              <a:t>báu</a:t>
            </a:r>
            <a:r>
              <a:rPr lang="en-US" sz="3800" dirty="0" smtClean="0"/>
              <a:t> </a:t>
            </a:r>
            <a:r>
              <a:rPr lang="en-US" sz="3800" dirty="0" err="1" smtClean="0"/>
              <a:t>vật</a:t>
            </a:r>
            <a:r>
              <a:rPr lang="en-US" sz="3800" dirty="0" smtClean="0"/>
              <a:t> </a:t>
            </a:r>
            <a:r>
              <a:rPr lang="en-US" sz="3800" dirty="0" err="1" smtClean="0"/>
              <a:t>mà</a:t>
            </a:r>
            <a:r>
              <a:rPr lang="en-US" sz="3800" dirty="0" smtClean="0"/>
              <a:t> con </a:t>
            </a:r>
            <a:r>
              <a:rPr lang="en-US" sz="3800" dirty="0" err="1" smtClean="0"/>
              <a:t>mong</a:t>
            </a:r>
            <a:r>
              <a:rPr lang="en-US" sz="3800" dirty="0" smtClean="0"/>
              <a:t> </a:t>
            </a:r>
            <a:r>
              <a:rPr lang="en-US" sz="3800" dirty="0" err="1" smtClean="0"/>
              <a:t>tìm</a:t>
            </a:r>
            <a:r>
              <a:rPr lang="en-US" sz="3800" dirty="0" smtClean="0"/>
              <a:t>. </a:t>
            </a:r>
            <a:r>
              <a:rPr lang="en-US" sz="3800" dirty="0" err="1" smtClean="0"/>
              <a:t>Ngài</a:t>
            </a:r>
            <a:r>
              <a:rPr lang="en-US" sz="3800" dirty="0" smtClean="0"/>
              <a:t> </a:t>
            </a:r>
            <a:r>
              <a:rPr lang="en-US" sz="3800" dirty="0" err="1" smtClean="0"/>
              <a:t>là</a:t>
            </a:r>
            <a:r>
              <a:rPr lang="en-US" sz="3800" dirty="0" smtClean="0"/>
              <a:t> </a:t>
            </a:r>
            <a:r>
              <a:rPr lang="en-US" sz="3800" dirty="0" err="1" smtClean="0"/>
              <a:t>muôn</a:t>
            </a:r>
            <a:r>
              <a:rPr lang="en-US" sz="3800" dirty="0" smtClean="0"/>
              <a:t> </a:t>
            </a:r>
            <a:r>
              <a:rPr lang="en-US" sz="3800" dirty="0" err="1" smtClean="0"/>
              <a:t>nhu</a:t>
            </a:r>
            <a:r>
              <a:rPr lang="en-US" sz="3800" dirty="0" smtClean="0"/>
              <a:t> </a:t>
            </a:r>
            <a:r>
              <a:rPr lang="en-US" sz="3800" dirty="0" err="1" smtClean="0"/>
              <a:t>cầu</a:t>
            </a:r>
            <a:r>
              <a:rPr lang="en-US" sz="3800" dirty="0" smtClean="0"/>
              <a:t> con.    </a:t>
            </a:r>
            <a:endParaRPr lang="en-US" sz="3800" dirty="0" smtClean="0"/>
          </a:p>
          <a:p>
            <a:pPr marL="514350" indent="-514350">
              <a:lnSpc>
                <a:spcPct val="150000"/>
              </a:lnSpc>
              <a:buNone/>
            </a:pPr>
            <a:r>
              <a:rPr lang="en-CA" sz="3800" dirty="0" smtClean="0"/>
              <a:t>	</a:t>
            </a:r>
            <a:r>
              <a:rPr lang="en-CA" sz="3800" dirty="0" smtClean="0">
                <a:solidFill>
                  <a:srgbClr val="000099"/>
                </a:solidFill>
              </a:rPr>
              <a:t>You </a:t>
            </a:r>
            <a:r>
              <a:rPr lang="en-CA" sz="3800" dirty="0" smtClean="0">
                <a:solidFill>
                  <a:srgbClr val="000099"/>
                </a:solidFill>
              </a:rPr>
              <a:t>are my strength when I am </a:t>
            </a:r>
            <a:r>
              <a:rPr lang="en-CA" sz="3800" dirty="0" smtClean="0">
                <a:solidFill>
                  <a:srgbClr val="000099"/>
                </a:solidFill>
              </a:rPr>
              <a:t>weak You </a:t>
            </a:r>
            <a:r>
              <a:rPr lang="en-CA" sz="3800" dirty="0" smtClean="0">
                <a:solidFill>
                  <a:srgbClr val="000099"/>
                </a:solidFill>
              </a:rPr>
              <a:t>are the treasure that I </a:t>
            </a:r>
            <a:r>
              <a:rPr lang="en-CA" sz="3800" dirty="0" smtClean="0">
                <a:solidFill>
                  <a:srgbClr val="000099"/>
                </a:solidFill>
              </a:rPr>
              <a:t>seek You </a:t>
            </a:r>
            <a:r>
              <a:rPr lang="en-CA" sz="3800" dirty="0" smtClean="0">
                <a:solidFill>
                  <a:srgbClr val="000099"/>
                </a:solidFill>
              </a:rPr>
              <a:t>are my all in </a:t>
            </a:r>
            <a:r>
              <a:rPr lang="en-CA" sz="3800" dirty="0" smtClean="0">
                <a:solidFill>
                  <a:srgbClr val="000099"/>
                </a:solidFill>
              </a:rPr>
              <a:t>all.</a:t>
            </a:r>
            <a:endParaRPr lang="en-US" sz="3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382000" cy="4572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sz="3600" dirty="0" err="1" smtClean="0"/>
              <a:t>Lòng</a:t>
            </a:r>
            <a:r>
              <a:rPr lang="en-US" sz="3600" dirty="0" smtClean="0"/>
              <a:t> </a:t>
            </a:r>
            <a:r>
              <a:rPr lang="en-US" sz="3600" dirty="0" smtClean="0"/>
              <a:t>con </a:t>
            </a:r>
            <a:r>
              <a:rPr lang="en-US" sz="3600" dirty="0" err="1" smtClean="0"/>
              <a:t>mến</a:t>
            </a:r>
            <a:r>
              <a:rPr lang="en-US" sz="3600" dirty="0" smtClean="0"/>
              <a:t> </a:t>
            </a:r>
            <a:r>
              <a:rPr lang="en-US" sz="3600" dirty="0" err="1" smtClean="0"/>
              <a:t>yêu</a:t>
            </a:r>
            <a:r>
              <a:rPr lang="en-US" sz="3600" dirty="0" smtClean="0"/>
              <a:t> </a:t>
            </a:r>
            <a:r>
              <a:rPr lang="en-US" sz="3600" dirty="0" err="1" smtClean="0"/>
              <a:t>Chúa</a:t>
            </a:r>
            <a:r>
              <a:rPr lang="en-US" sz="3600" dirty="0" smtClean="0"/>
              <a:t> </a:t>
            </a:r>
            <a:r>
              <a:rPr lang="en-US" sz="3600" dirty="0" err="1" smtClean="0"/>
              <a:t>hơn</a:t>
            </a:r>
            <a:r>
              <a:rPr lang="en-US" sz="3600" dirty="0" smtClean="0"/>
              <a:t> </a:t>
            </a:r>
            <a:r>
              <a:rPr lang="en-US" sz="3600" dirty="0" err="1" smtClean="0"/>
              <a:t>ngọc</a:t>
            </a:r>
            <a:r>
              <a:rPr lang="en-US" sz="3600" dirty="0" smtClean="0"/>
              <a:t> </a:t>
            </a:r>
            <a:r>
              <a:rPr lang="en-US" sz="3600" dirty="0" smtClean="0"/>
              <a:t> </a:t>
            </a:r>
            <a:r>
              <a:rPr lang="en-US" sz="3600" dirty="0" err="1" smtClean="0"/>
              <a:t>châu</a:t>
            </a:r>
            <a:r>
              <a:rPr lang="en-US" sz="3600" dirty="0" smtClean="0"/>
              <a:t> </a:t>
            </a:r>
            <a:r>
              <a:rPr lang="en-US" sz="3600" dirty="0" smtClean="0"/>
              <a:t>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tha</a:t>
            </a:r>
            <a:r>
              <a:rPr lang="en-US" sz="3600" dirty="0" smtClean="0"/>
              <a:t> </a:t>
            </a:r>
            <a:r>
              <a:rPr lang="en-US" sz="3600" dirty="0" err="1" smtClean="0"/>
              <a:t>hết</a:t>
            </a:r>
            <a:r>
              <a:rPr lang="en-US" sz="3600" dirty="0" smtClean="0"/>
              <a:t> </a:t>
            </a:r>
            <a:r>
              <a:rPr lang="en-US" sz="3600" dirty="0" err="1" smtClean="0"/>
              <a:t>mọi</a:t>
            </a:r>
            <a:r>
              <a:rPr lang="en-US" sz="3600" dirty="0" smtClean="0"/>
              <a:t> </a:t>
            </a:r>
            <a:r>
              <a:rPr lang="en-US" sz="3600" dirty="0" err="1" smtClean="0"/>
              <a:t>tội</a:t>
            </a:r>
            <a:r>
              <a:rPr lang="en-US" sz="3600" dirty="0" smtClean="0"/>
              <a:t> </a:t>
            </a:r>
            <a:r>
              <a:rPr lang="en-US" sz="3600" dirty="0" err="1" smtClean="0"/>
              <a:t>lỗi</a:t>
            </a:r>
            <a:r>
              <a:rPr lang="en-US" sz="3600" dirty="0" smtClean="0"/>
              <a:t> </a:t>
            </a:r>
            <a:r>
              <a:rPr lang="en-US" sz="3600" dirty="0" err="1" smtClean="0"/>
              <a:t>trong</a:t>
            </a:r>
            <a:r>
              <a:rPr lang="en-US" sz="3600" dirty="0" smtClean="0"/>
              <a:t> </a:t>
            </a:r>
            <a:r>
              <a:rPr lang="en-US" sz="3600" dirty="0" err="1" smtClean="0"/>
              <a:t>đời</a:t>
            </a:r>
            <a:r>
              <a:rPr lang="en-US" sz="3600" dirty="0" smtClean="0"/>
              <a:t> 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là</a:t>
            </a:r>
            <a:r>
              <a:rPr lang="en-US" sz="3600" dirty="0" smtClean="0"/>
              <a:t> </a:t>
            </a:r>
            <a:r>
              <a:rPr lang="en-US" sz="3600" dirty="0" err="1" smtClean="0"/>
              <a:t>muôn</a:t>
            </a:r>
            <a:r>
              <a:rPr lang="en-US" sz="3600" dirty="0" smtClean="0"/>
              <a:t> </a:t>
            </a:r>
            <a:r>
              <a:rPr lang="en-US" sz="3600" dirty="0" err="1" smtClean="0"/>
              <a:t>nhu</a:t>
            </a:r>
            <a:r>
              <a:rPr lang="en-US" sz="3600" dirty="0" smtClean="0"/>
              <a:t> </a:t>
            </a:r>
            <a:r>
              <a:rPr lang="en-US" sz="3600" dirty="0" err="1" smtClean="0"/>
              <a:t>cầu</a:t>
            </a:r>
            <a:r>
              <a:rPr lang="en-US" sz="3600" dirty="0" smtClean="0"/>
              <a:t> </a:t>
            </a:r>
            <a:r>
              <a:rPr lang="en-US" sz="3600" dirty="0" smtClean="0"/>
              <a:t>con.</a:t>
            </a:r>
          </a:p>
          <a:p>
            <a:pPr>
              <a:lnSpc>
                <a:spcPct val="150000"/>
              </a:lnSpc>
              <a:buNone/>
            </a:pPr>
            <a:r>
              <a:rPr lang="en-CA" sz="3600" dirty="0" smtClean="0">
                <a:solidFill>
                  <a:srgbClr val="000099"/>
                </a:solidFill>
              </a:rPr>
              <a:t>	Seeking </a:t>
            </a:r>
            <a:r>
              <a:rPr lang="en-CA" sz="3600" dirty="0" smtClean="0">
                <a:solidFill>
                  <a:srgbClr val="000099"/>
                </a:solidFill>
              </a:rPr>
              <a:t>You as a precious </a:t>
            </a:r>
            <a:r>
              <a:rPr lang="en-CA" sz="3600" dirty="0" smtClean="0">
                <a:solidFill>
                  <a:srgbClr val="000099"/>
                </a:solidFill>
              </a:rPr>
              <a:t>jewel Lord </a:t>
            </a:r>
            <a:r>
              <a:rPr lang="en-CA" sz="3600" dirty="0" smtClean="0">
                <a:solidFill>
                  <a:srgbClr val="000099"/>
                </a:solidFill>
              </a:rPr>
              <a:t>to give up I'd be a </a:t>
            </a:r>
            <a:r>
              <a:rPr lang="en-CA" sz="3600" dirty="0" smtClean="0">
                <a:solidFill>
                  <a:srgbClr val="000099"/>
                </a:solidFill>
              </a:rPr>
              <a:t>fool You </a:t>
            </a:r>
            <a:r>
              <a:rPr lang="en-CA" sz="3600" dirty="0" smtClean="0">
                <a:solidFill>
                  <a:srgbClr val="000099"/>
                </a:solidFill>
              </a:rPr>
              <a:t>are my all in </a:t>
            </a:r>
            <a:r>
              <a:rPr lang="en-CA" sz="3600" dirty="0" smtClean="0">
                <a:solidFill>
                  <a:srgbClr val="000099"/>
                </a:solidFill>
              </a:rPr>
              <a:t>all.</a:t>
            </a:r>
            <a:endParaRPr lang="en-US" sz="3600" dirty="0" smtClean="0">
              <a:solidFill>
                <a:srgbClr val="000099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sz="3900" dirty="0" smtClean="0"/>
              <a:t>Jesus</a:t>
            </a:r>
            <a:r>
              <a:rPr lang="en-US" sz="3900" dirty="0" smtClean="0"/>
              <a:t>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con.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err="1" smtClean="0"/>
              <a:t>có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đẹp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. Jesus,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smtClean="0"/>
              <a:t>con </a:t>
            </a:r>
            <a:r>
              <a:rPr lang="en-US" sz="3900" dirty="0" smtClean="0"/>
              <a:t>. </a:t>
            </a:r>
            <a:r>
              <a:rPr lang="en-US" sz="3900" dirty="0" err="1" smtClean="0"/>
              <a:t>Qúy</a:t>
            </a:r>
            <a:r>
              <a:rPr lang="en-US" sz="3900" dirty="0" smtClean="0"/>
              <a:t> </a:t>
            </a:r>
            <a:r>
              <a:rPr lang="en-US" sz="3900" dirty="0" err="1" smtClean="0"/>
              <a:t>báu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Ngài</a:t>
            </a:r>
            <a:r>
              <a:rPr lang="en-US" sz="39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3900" dirty="0" smtClean="0"/>
              <a:t>	</a:t>
            </a:r>
            <a:r>
              <a:rPr lang="en-CA" sz="3900" dirty="0" smtClean="0">
                <a:solidFill>
                  <a:srgbClr val="000099"/>
                </a:solidFill>
              </a:rPr>
              <a:t>Jesus </a:t>
            </a:r>
            <a:r>
              <a:rPr lang="en-CA" sz="3900" dirty="0" smtClean="0">
                <a:solidFill>
                  <a:srgbClr val="000099"/>
                </a:solidFill>
              </a:rPr>
              <a:t>Lamb of God worthy is your name</a:t>
            </a:r>
            <a:br>
              <a:rPr lang="en-CA" sz="3900" dirty="0" smtClean="0">
                <a:solidFill>
                  <a:srgbClr val="000099"/>
                </a:solidFill>
              </a:rPr>
            </a:br>
            <a:r>
              <a:rPr lang="en-CA" sz="3900" dirty="0" smtClean="0">
                <a:solidFill>
                  <a:srgbClr val="000099"/>
                </a:solidFill>
              </a:rPr>
              <a:t>Jesus Lamb of God worthy is your name</a:t>
            </a:r>
            <a:endParaRPr lang="en-US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9550"/>
            <a:ext cx="9144000" cy="4385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/>
              <a:t>(2)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mang</a:t>
            </a:r>
            <a:r>
              <a:rPr lang="en-US" sz="3600" dirty="0" smtClean="0"/>
              <a:t> </a:t>
            </a:r>
            <a:r>
              <a:rPr lang="en-US" sz="3600" dirty="0" err="1" smtClean="0"/>
              <a:t>hết</a:t>
            </a:r>
            <a:r>
              <a:rPr lang="en-US" sz="3600" dirty="0" smtClean="0"/>
              <a:t> </a:t>
            </a:r>
            <a:r>
              <a:rPr lang="en-US" sz="3600" dirty="0" err="1" smtClean="0"/>
              <a:t>bao</a:t>
            </a:r>
            <a:r>
              <a:rPr lang="en-US" sz="3600" dirty="0" smtClean="0"/>
              <a:t> </a:t>
            </a:r>
            <a:r>
              <a:rPr lang="en-US" sz="3600" dirty="0" err="1" smtClean="0"/>
              <a:t>nhiêu</a:t>
            </a:r>
            <a:r>
              <a:rPr lang="en-US" sz="3600" dirty="0" smtClean="0"/>
              <a:t> ô </a:t>
            </a:r>
            <a:r>
              <a:rPr lang="en-US" sz="3600" dirty="0" err="1" smtClean="0"/>
              <a:t>nhục</a:t>
            </a:r>
            <a:r>
              <a:rPr lang="en-US" sz="3600" dirty="0" smtClean="0"/>
              <a:t> con.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đã</a:t>
            </a:r>
            <a:r>
              <a:rPr lang="en-US" sz="3600" dirty="0" smtClean="0"/>
              <a:t> </a:t>
            </a:r>
            <a:r>
              <a:rPr lang="en-US" sz="3600" dirty="0" err="1" smtClean="0"/>
              <a:t>sống</a:t>
            </a:r>
            <a:r>
              <a:rPr lang="en-US" sz="3600" dirty="0" smtClean="0"/>
              <a:t> </a:t>
            </a:r>
            <a:r>
              <a:rPr lang="en-US" sz="3600" dirty="0" err="1" smtClean="0"/>
              <a:t>lại</a:t>
            </a:r>
            <a:r>
              <a:rPr lang="en-US" sz="3600" dirty="0" smtClean="0"/>
              <a:t> </a:t>
            </a:r>
            <a:r>
              <a:rPr lang="en-US" sz="3600" dirty="0" err="1" smtClean="0"/>
              <a:t>và</a:t>
            </a:r>
            <a:r>
              <a:rPr lang="en-US" sz="3600" dirty="0" smtClean="0"/>
              <a:t> </a:t>
            </a:r>
            <a:r>
              <a:rPr lang="en-US" sz="3600" dirty="0" err="1" smtClean="0"/>
              <a:t>sống</a:t>
            </a:r>
            <a:r>
              <a:rPr lang="en-US" sz="3600" dirty="0" smtClean="0"/>
              <a:t> </a:t>
            </a:r>
            <a:r>
              <a:rPr lang="en-US" sz="3600" dirty="0" err="1" smtClean="0"/>
              <a:t>muôn</a:t>
            </a:r>
            <a:r>
              <a:rPr lang="en-US" sz="3600" dirty="0" smtClean="0"/>
              <a:t> </a:t>
            </a:r>
            <a:r>
              <a:rPr lang="en-US" sz="3600" dirty="0" err="1" smtClean="0"/>
              <a:t>đời</a:t>
            </a:r>
            <a:r>
              <a:rPr lang="en-US" sz="3600" dirty="0" smtClean="0"/>
              <a:t>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là</a:t>
            </a:r>
            <a:r>
              <a:rPr lang="en-US" sz="3600" dirty="0" smtClean="0"/>
              <a:t> </a:t>
            </a:r>
            <a:r>
              <a:rPr lang="en-US" sz="3600" dirty="0" err="1" smtClean="0"/>
              <a:t>muôn</a:t>
            </a:r>
            <a:r>
              <a:rPr lang="en-US" sz="3600" dirty="0" smtClean="0"/>
              <a:t> </a:t>
            </a:r>
            <a:r>
              <a:rPr lang="en-US" sz="3600" dirty="0" err="1" smtClean="0"/>
              <a:t>nhu</a:t>
            </a:r>
            <a:r>
              <a:rPr lang="en-US" sz="3600" dirty="0" smtClean="0"/>
              <a:t> </a:t>
            </a:r>
            <a:r>
              <a:rPr lang="en-US" sz="3600" dirty="0" err="1" smtClean="0"/>
              <a:t>cầu</a:t>
            </a:r>
            <a:r>
              <a:rPr lang="en-US" sz="3600" dirty="0" smtClean="0"/>
              <a:t> con.   </a:t>
            </a:r>
            <a:endParaRPr lang="en-US" sz="3600" dirty="0" smtClean="0"/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dirty="0" smtClean="0">
                <a:solidFill>
                  <a:srgbClr val="000099"/>
                </a:solidFill>
              </a:rPr>
              <a:t>Taking </a:t>
            </a:r>
            <a:r>
              <a:rPr lang="en-CA" sz="3600" dirty="0" smtClean="0">
                <a:solidFill>
                  <a:srgbClr val="000099"/>
                </a:solidFill>
              </a:rPr>
              <a:t>my sin my cross my </a:t>
            </a:r>
            <a:r>
              <a:rPr lang="en-CA" sz="3600" dirty="0" smtClean="0">
                <a:solidFill>
                  <a:srgbClr val="000099"/>
                </a:solidFill>
              </a:rPr>
              <a:t>shame . Rising </a:t>
            </a:r>
            <a:r>
              <a:rPr lang="en-CA" sz="3600" dirty="0" smtClean="0">
                <a:solidFill>
                  <a:srgbClr val="000099"/>
                </a:solidFill>
              </a:rPr>
              <a:t>again I bless your </a:t>
            </a:r>
            <a:r>
              <a:rPr lang="en-CA" sz="3600" dirty="0" smtClean="0">
                <a:solidFill>
                  <a:srgbClr val="000099"/>
                </a:solidFill>
              </a:rPr>
              <a:t>name. You </a:t>
            </a:r>
            <a:r>
              <a:rPr lang="en-CA" sz="3600" dirty="0" smtClean="0">
                <a:solidFill>
                  <a:srgbClr val="000099"/>
                </a:solidFill>
              </a:rPr>
              <a:t>are my all in all</a:t>
            </a:r>
            <a:endParaRPr lang="en-US" sz="36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1950"/>
            <a:ext cx="89154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dirty="0" err="1" smtClean="0"/>
              <a:t>Hồi</a:t>
            </a:r>
            <a:r>
              <a:rPr lang="en-US" sz="3600" dirty="0" smtClean="0"/>
              <a:t> </a:t>
            </a:r>
            <a:r>
              <a:rPr lang="en-US" sz="3600" dirty="0" smtClean="0"/>
              <a:t>con </a:t>
            </a:r>
            <a:r>
              <a:rPr lang="en-US" sz="3600" dirty="0" err="1" smtClean="0"/>
              <a:t>vấp</a:t>
            </a:r>
            <a:r>
              <a:rPr lang="en-US" sz="3600" dirty="0" smtClean="0"/>
              <a:t> </a:t>
            </a:r>
            <a:r>
              <a:rPr lang="en-US" sz="3600" dirty="0" err="1" smtClean="0"/>
              <a:t>chân</a:t>
            </a:r>
            <a:r>
              <a:rPr lang="en-US" sz="3600" dirty="0" smtClean="0"/>
              <a:t> </a:t>
            </a:r>
            <a:r>
              <a:rPr lang="en-US" sz="3600" dirty="0" err="1" smtClean="0"/>
              <a:t>Chúa</a:t>
            </a:r>
            <a:r>
              <a:rPr lang="en-US" sz="3600" dirty="0" smtClean="0"/>
              <a:t> </a:t>
            </a:r>
            <a:r>
              <a:rPr lang="en-US" sz="3600" dirty="0" err="1" smtClean="0"/>
              <a:t>nâng</a:t>
            </a:r>
            <a:r>
              <a:rPr lang="en-US" sz="3600" dirty="0" smtClean="0"/>
              <a:t> </a:t>
            </a:r>
            <a:r>
              <a:rPr lang="en-US" sz="3600" dirty="0" err="1" smtClean="0"/>
              <a:t>vực</a:t>
            </a:r>
            <a:r>
              <a:rPr lang="en-US" sz="3600" dirty="0" smtClean="0"/>
              <a:t> con. </a:t>
            </a:r>
            <a:r>
              <a:rPr lang="en-US" sz="3600" dirty="0" err="1" smtClean="0"/>
              <a:t>Hồi</a:t>
            </a:r>
            <a:r>
              <a:rPr lang="en-US" sz="3600" dirty="0" smtClean="0"/>
              <a:t> </a:t>
            </a:r>
            <a:r>
              <a:rPr lang="en-US" sz="3600" dirty="0" err="1" smtClean="0"/>
              <a:t>tim</a:t>
            </a:r>
            <a:r>
              <a:rPr lang="en-US" sz="3600" dirty="0" smtClean="0"/>
              <a:t> </a:t>
            </a:r>
            <a:r>
              <a:rPr lang="en-US" sz="3600" dirty="0" err="1" smtClean="0"/>
              <a:t>héo</a:t>
            </a:r>
            <a:r>
              <a:rPr lang="en-US" sz="3600" dirty="0" smtClean="0"/>
              <a:t> </a:t>
            </a:r>
            <a:r>
              <a:rPr lang="en-US" sz="3600" dirty="0" err="1" smtClean="0"/>
              <a:t>tàn</a:t>
            </a:r>
            <a:r>
              <a:rPr lang="en-US" sz="3600" dirty="0" smtClean="0"/>
              <a:t>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khiến</a:t>
            </a:r>
            <a:r>
              <a:rPr lang="en-US" sz="3600" dirty="0" smtClean="0"/>
              <a:t> </a:t>
            </a:r>
            <a:r>
              <a:rPr lang="en-US" sz="3600" dirty="0" err="1" smtClean="0"/>
              <a:t>tươi</a:t>
            </a:r>
            <a:r>
              <a:rPr lang="en-US" sz="3600" dirty="0" smtClean="0"/>
              <a:t> </a:t>
            </a:r>
            <a:r>
              <a:rPr lang="en-US" sz="3600" dirty="0" err="1" smtClean="0"/>
              <a:t>cười</a:t>
            </a:r>
            <a:r>
              <a:rPr lang="en-US" sz="3600" dirty="0" smtClean="0"/>
              <a:t>.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là</a:t>
            </a:r>
            <a:r>
              <a:rPr lang="en-US" sz="3600" dirty="0" smtClean="0"/>
              <a:t> </a:t>
            </a:r>
            <a:r>
              <a:rPr lang="en-US" sz="3600" dirty="0" err="1" smtClean="0"/>
              <a:t>muôn</a:t>
            </a:r>
            <a:r>
              <a:rPr lang="en-US" sz="3600" dirty="0" smtClean="0"/>
              <a:t> </a:t>
            </a:r>
            <a:r>
              <a:rPr lang="en-US" sz="3600" dirty="0" err="1" smtClean="0"/>
              <a:t>nhu</a:t>
            </a:r>
            <a:r>
              <a:rPr lang="en-US" sz="3600" dirty="0" smtClean="0"/>
              <a:t> </a:t>
            </a:r>
            <a:r>
              <a:rPr lang="en-US" sz="3600" dirty="0" err="1" smtClean="0"/>
              <a:t>cầu</a:t>
            </a:r>
            <a:r>
              <a:rPr lang="en-US" sz="3600" dirty="0" smtClean="0"/>
              <a:t> con</a:t>
            </a:r>
            <a:r>
              <a:rPr lang="en-US" sz="3600" dirty="0" smtClean="0"/>
              <a:t>.</a:t>
            </a:r>
            <a:br>
              <a:rPr lang="en-US" sz="3600" dirty="0" smtClean="0"/>
            </a:br>
            <a:r>
              <a:rPr lang="en-CA" sz="3600" dirty="0" smtClean="0">
                <a:solidFill>
                  <a:srgbClr val="000099"/>
                </a:solidFill>
              </a:rPr>
              <a:t>When </a:t>
            </a:r>
            <a:r>
              <a:rPr lang="en-CA" sz="3600" dirty="0" smtClean="0">
                <a:solidFill>
                  <a:srgbClr val="000099"/>
                </a:solidFill>
              </a:rPr>
              <a:t>I fall down you pick me </a:t>
            </a:r>
            <a:r>
              <a:rPr lang="en-CA" sz="3600" dirty="0" smtClean="0">
                <a:solidFill>
                  <a:srgbClr val="000099"/>
                </a:solidFill>
              </a:rPr>
              <a:t>up When </a:t>
            </a:r>
            <a:r>
              <a:rPr lang="en-CA" sz="3600" dirty="0" smtClean="0">
                <a:solidFill>
                  <a:srgbClr val="000099"/>
                </a:solidFill>
              </a:rPr>
              <a:t>I am dry You fill my </a:t>
            </a:r>
            <a:r>
              <a:rPr lang="en-CA" sz="3600" dirty="0" smtClean="0">
                <a:solidFill>
                  <a:srgbClr val="000099"/>
                </a:solidFill>
              </a:rPr>
              <a:t>cup You </a:t>
            </a:r>
            <a:r>
              <a:rPr lang="en-CA" sz="3600" dirty="0" smtClean="0">
                <a:solidFill>
                  <a:srgbClr val="000099"/>
                </a:solidFill>
              </a:rPr>
              <a:t>are my all in </a:t>
            </a:r>
            <a:r>
              <a:rPr lang="en-CA" sz="3600" dirty="0" smtClean="0">
                <a:solidFill>
                  <a:srgbClr val="000099"/>
                </a:solidFill>
              </a:rPr>
              <a:t>all.</a:t>
            </a:r>
            <a:endParaRPr lang="en-US" sz="36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sz="3900" dirty="0" smtClean="0"/>
              <a:t>Jesus</a:t>
            </a:r>
            <a:r>
              <a:rPr lang="en-US" sz="3900" dirty="0" smtClean="0"/>
              <a:t>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con.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err="1" smtClean="0"/>
              <a:t>có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đẹp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. Jesus,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smtClean="0"/>
              <a:t>con </a:t>
            </a:r>
            <a:r>
              <a:rPr lang="en-US" sz="3900" dirty="0" smtClean="0"/>
              <a:t>. </a:t>
            </a:r>
            <a:r>
              <a:rPr lang="en-US" sz="3900" dirty="0" err="1" smtClean="0"/>
              <a:t>Qúy</a:t>
            </a:r>
            <a:r>
              <a:rPr lang="en-US" sz="3900" dirty="0" smtClean="0"/>
              <a:t> </a:t>
            </a:r>
            <a:r>
              <a:rPr lang="en-US" sz="3900" dirty="0" err="1" smtClean="0"/>
              <a:t>báu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Ngài</a:t>
            </a:r>
            <a:r>
              <a:rPr lang="en-US" sz="39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3900" dirty="0" smtClean="0"/>
              <a:t>	</a:t>
            </a:r>
            <a:r>
              <a:rPr lang="en-CA" sz="3900" dirty="0" smtClean="0">
                <a:solidFill>
                  <a:srgbClr val="000099"/>
                </a:solidFill>
              </a:rPr>
              <a:t>Jesus </a:t>
            </a:r>
            <a:r>
              <a:rPr lang="en-CA" sz="3900" dirty="0" smtClean="0">
                <a:solidFill>
                  <a:srgbClr val="000099"/>
                </a:solidFill>
              </a:rPr>
              <a:t>Lamb of God worthy is your name</a:t>
            </a:r>
            <a:br>
              <a:rPr lang="en-CA" sz="3900" dirty="0" smtClean="0">
                <a:solidFill>
                  <a:srgbClr val="000099"/>
                </a:solidFill>
              </a:rPr>
            </a:br>
            <a:r>
              <a:rPr lang="en-CA" sz="3900" dirty="0" smtClean="0">
                <a:solidFill>
                  <a:srgbClr val="000099"/>
                </a:solidFill>
              </a:rPr>
              <a:t>Jesus Lamb of God worthy is your name</a:t>
            </a:r>
            <a:endParaRPr lang="en-US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sz="3900" dirty="0" smtClean="0"/>
              <a:t>Jesus</a:t>
            </a:r>
            <a:r>
              <a:rPr lang="en-US" sz="3900" dirty="0" smtClean="0"/>
              <a:t>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con.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err="1" smtClean="0"/>
              <a:t>có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đẹp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. Jesus, </a:t>
            </a:r>
            <a:r>
              <a:rPr lang="en-US" sz="3900" dirty="0" err="1" smtClean="0"/>
              <a:t>là</a:t>
            </a:r>
            <a:r>
              <a:rPr lang="en-US" sz="3900" dirty="0" smtClean="0"/>
              <a:t> </a:t>
            </a:r>
            <a:r>
              <a:rPr lang="en-US" sz="3900" dirty="0" err="1" smtClean="0"/>
              <a:t>Chúa</a:t>
            </a:r>
            <a:r>
              <a:rPr lang="en-US" sz="3900" dirty="0" smtClean="0"/>
              <a:t> </a:t>
            </a:r>
            <a:r>
              <a:rPr lang="en-US" sz="3900" dirty="0" smtClean="0"/>
              <a:t>con </a:t>
            </a:r>
            <a:r>
              <a:rPr lang="en-US" sz="3900" dirty="0" smtClean="0"/>
              <a:t>. </a:t>
            </a:r>
            <a:r>
              <a:rPr lang="en-US" sz="3900" dirty="0" err="1" smtClean="0"/>
              <a:t>Qúy</a:t>
            </a:r>
            <a:r>
              <a:rPr lang="en-US" sz="3900" dirty="0" smtClean="0"/>
              <a:t> </a:t>
            </a:r>
            <a:r>
              <a:rPr lang="en-US" sz="3900" dirty="0" err="1" smtClean="0"/>
              <a:t>báu</a:t>
            </a:r>
            <a:r>
              <a:rPr lang="en-US" sz="3900" dirty="0" smtClean="0"/>
              <a:t> </a:t>
            </a:r>
            <a:r>
              <a:rPr lang="en-US" sz="3900" dirty="0" err="1" smtClean="0"/>
              <a:t>thay</a:t>
            </a:r>
            <a:r>
              <a:rPr lang="en-US" sz="3900" dirty="0" smtClean="0"/>
              <a:t> </a:t>
            </a:r>
            <a:r>
              <a:rPr lang="en-US" sz="3900" dirty="0" err="1" smtClean="0"/>
              <a:t>danh</a:t>
            </a:r>
            <a:r>
              <a:rPr lang="en-US" sz="3900" dirty="0" smtClean="0"/>
              <a:t> </a:t>
            </a:r>
            <a:r>
              <a:rPr lang="en-US" sz="3900" dirty="0" err="1" smtClean="0"/>
              <a:t>Ngài</a:t>
            </a:r>
            <a:r>
              <a:rPr lang="en-US" sz="39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3900" dirty="0" smtClean="0"/>
              <a:t>	</a:t>
            </a:r>
            <a:r>
              <a:rPr lang="en-CA" sz="3900" dirty="0" smtClean="0">
                <a:solidFill>
                  <a:srgbClr val="000099"/>
                </a:solidFill>
              </a:rPr>
              <a:t>Jesus </a:t>
            </a:r>
            <a:r>
              <a:rPr lang="en-CA" sz="3900" dirty="0" smtClean="0">
                <a:solidFill>
                  <a:srgbClr val="000099"/>
                </a:solidFill>
              </a:rPr>
              <a:t>Lamb of God worthy is your name</a:t>
            </a:r>
            <a:br>
              <a:rPr lang="en-CA" sz="3900" dirty="0" smtClean="0">
                <a:solidFill>
                  <a:srgbClr val="000099"/>
                </a:solidFill>
              </a:rPr>
            </a:br>
            <a:r>
              <a:rPr lang="en-CA" sz="3900" dirty="0" smtClean="0">
                <a:solidFill>
                  <a:srgbClr val="000099"/>
                </a:solidFill>
              </a:rPr>
              <a:t>Jesus Lamb of God worthy is your name</a:t>
            </a:r>
            <a:endParaRPr lang="en-US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Oriel.thmx</Template>
  <TotalTime>145</TotalTime>
  <Words>1180</Words>
  <Application>Microsoft Office PowerPoint</Application>
  <PresentationFormat>On-screen Show (16:9)</PresentationFormat>
  <Paragraphs>171</Paragraphs>
  <Slides>88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88</vt:i4>
      </vt:variant>
    </vt:vector>
  </HeadingPairs>
  <TitlesOfParts>
    <vt:vector size="93" baseType="lpstr">
      <vt:lpstr>Oriel</vt:lpstr>
      <vt:lpstr>Office Theme</vt:lpstr>
      <vt:lpstr>1_Office Theme</vt:lpstr>
      <vt:lpstr>2_Office Theme</vt:lpstr>
      <vt:lpstr>3_Office Theme</vt:lpstr>
      <vt:lpstr>Đến  (Come, now is the time to worship)</vt:lpstr>
      <vt:lpstr>Slide 2</vt:lpstr>
      <vt:lpstr>Slide 3</vt:lpstr>
      <vt:lpstr>Slide 4</vt:lpstr>
      <vt:lpstr>Slide 5</vt:lpstr>
      <vt:lpstr>Slide 6</vt:lpstr>
      <vt:lpstr>Slide 7</vt:lpstr>
      <vt:lpstr>Xin Phấn Hưng Trước Khi Chúa Đến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Quyền năng cứu rỗi.  (Mighty to save)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VÌ  CHÚA  TOÀN  NĂNG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</vt:vector>
  </TitlesOfParts>
  <Company>vy khoi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Đến (Come, now is the time to worship)</dc:title>
  <dc:creator>Vy Tran</dc:creator>
  <cp:lastModifiedBy>David Dong</cp:lastModifiedBy>
  <cp:revision>18</cp:revision>
  <dcterms:created xsi:type="dcterms:W3CDTF">2017-07-21T05:51:06Z</dcterms:created>
  <dcterms:modified xsi:type="dcterms:W3CDTF">2018-02-28T20:01:33Z</dcterms:modified>
</cp:coreProperties>
</file>