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Masters/slideMaster8.xml" ContentType="application/vnd.openxmlformats-officedocument.presentationml.slideMaster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Layouts/slideLayout58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Layouts/slideLayout50.xml" ContentType="application/vnd.openxmlformats-officedocument.presentationml.slideLayout+xml"/>
  <Override PartName="/ppt/slides/slide148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  <p:sldMasterId id="2147483709" r:id="rId5"/>
    <p:sldMasterId id="2147483721" r:id="rId6"/>
    <p:sldMasterId id="2147483733" r:id="rId7"/>
    <p:sldMasterId id="2147483745" r:id="rId8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431" r:id="rId120"/>
    <p:sldId id="432" r:id="rId121"/>
    <p:sldId id="433" r:id="rId122"/>
    <p:sldId id="434" r:id="rId123"/>
    <p:sldId id="435" r:id="rId124"/>
    <p:sldId id="369" r:id="rId125"/>
    <p:sldId id="370" r:id="rId126"/>
    <p:sldId id="371" r:id="rId127"/>
    <p:sldId id="372" r:id="rId128"/>
    <p:sldId id="373" r:id="rId129"/>
    <p:sldId id="374" r:id="rId130"/>
    <p:sldId id="375" r:id="rId131"/>
    <p:sldId id="376" r:id="rId132"/>
    <p:sldId id="377" r:id="rId133"/>
    <p:sldId id="378" r:id="rId134"/>
    <p:sldId id="379" r:id="rId135"/>
    <p:sldId id="380" r:id="rId136"/>
    <p:sldId id="381" r:id="rId137"/>
    <p:sldId id="382" r:id="rId138"/>
    <p:sldId id="383" r:id="rId139"/>
    <p:sldId id="384" r:id="rId140"/>
    <p:sldId id="385" r:id="rId141"/>
    <p:sldId id="386" r:id="rId142"/>
    <p:sldId id="387" r:id="rId143"/>
    <p:sldId id="388" r:id="rId144"/>
    <p:sldId id="389" r:id="rId145"/>
    <p:sldId id="390" r:id="rId146"/>
    <p:sldId id="391" r:id="rId147"/>
    <p:sldId id="392" r:id="rId148"/>
    <p:sldId id="393" r:id="rId149"/>
    <p:sldId id="394" r:id="rId150"/>
    <p:sldId id="395" r:id="rId151"/>
    <p:sldId id="396" r:id="rId152"/>
    <p:sldId id="397" r:id="rId153"/>
    <p:sldId id="398" r:id="rId154"/>
    <p:sldId id="399" r:id="rId155"/>
    <p:sldId id="400" r:id="rId156"/>
    <p:sldId id="401" r:id="rId157"/>
    <p:sldId id="402" r:id="rId158"/>
    <p:sldId id="403" r:id="rId159"/>
    <p:sldId id="404" r:id="rId160"/>
    <p:sldId id="405" r:id="rId161"/>
    <p:sldId id="406" r:id="rId162"/>
    <p:sldId id="407" r:id="rId163"/>
    <p:sldId id="408" r:id="rId164"/>
    <p:sldId id="409" r:id="rId165"/>
    <p:sldId id="410" r:id="rId166"/>
    <p:sldId id="411" r:id="rId167"/>
    <p:sldId id="412" r:id="rId168"/>
    <p:sldId id="413" r:id="rId169"/>
    <p:sldId id="414" r:id="rId170"/>
    <p:sldId id="415" r:id="rId171"/>
    <p:sldId id="416" r:id="rId172"/>
    <p:sldId id="417" r:id="rId173"/>
    <p:sldId id="418" r:id="rId174"/>
    <p:sldId id="419" r:id="rId175"/>
    <p:sldId id="420" r:id="rId176"/>
    <p:sldId id="421" r:id="rId177"/>
    <p:sldId id="422" r:id="rId178"/>
    <p:sldId id="423" r:id="rId179"/>
    <p:sldId id="424" r:id="rId180"/>
    <p:sldId id="425" r:id="rId181"/>
    <p:sldId id="426" r:id="rId182"/>
    <p:sldId id="427" r:id="rId183"/>
    <p:sldId id="428" r:id="rId184"/>
    <p:sldId id="429" r:id="rId185"/>
    <p:sldId id="430" r:id="rId18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7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33" Type="http://schemas.openxmlformats.org/officeDocument/2006/relationships/slide" Target="slides/slide125.xml"/><Relationship Id="rId138" Type="http://schemas.openxmlformats.org/officeDocument/2006/relationships/slide" Target="slides/slide130.xml"/><Relationship Id="rId154" Type="http://schemas.openxmlformats.org/officeDocument/2006/relationships/slide" Target="slides/slide146.xml"/><Relationship Id="rId159" Type="http://schemas.openxmlformats.org/officeDocument/2006/relationships/slide" Target="slides/slide151.xml"/><Relationship Id="rId175" Type="http://schemas.openxmlformats.org/officeDocument/2006/relationships/slide" Target="slides/slide167.xml"/><Relationship Id="rId170" Type="http://schemas.openxmlformats.org/officeDocument/2006/relationships/slide" Target="slides/slide162.xml"/><Relationship Id="rId16" Type="http://schemas.openxmlformats.org/officeDocument/2006/relationships/slide" Target="slides/slide8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slide" Target="slides/slide115.xml"/><Relationship Id="rId128" Type="http://schemas.openxmlformats.org/officeDocument/2006/relationships/slide" Target="slides/slide120.xml"/><Relationship Id="rId144" Type="http://schemas.openxmlformats.org/officeDocument/2006/relationships/slide" Target="slides/slide136.xml"/><Relationship Id="rId149" Type="http://schemas.openxmlformats.org/officeDocument/2006/relationships/slide" Target="slides/slide14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160" Type="http://schemas.openxmlformats.org/officeDocument/2006/relationships/slide" Target="slides/slide152.xml"/><Relationship Id="rId165" Type="http://schemas.openxmlformats.org/officeDocument/2006/relationships/slide" Target="slides/slide157.xml"/><Relationship Id="rId181" Type="http://schemas.openxmlformats.org/officeDocument/2006/relationships/slide" Target="slides/slide173.xml"/><Relationship Id="rId186" Type="http://schemas.openxmlformats.org/officeDocument/2006/relationships/slide" Target="slides/slide178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113" Type="http://schemas.openxmlformats.org/officeDocument/2006/relationships/slide" Target="slides/slide105.xml"/><Relationship Id="rId118" Type="http://schemas.openxmlformats.org/officeDocument/2006/relationships/slide" Target="slides/slide110.xml"/><Relationship Id="rId134" Type="http://schemas.openxmlformats.org/officeDocument/2006/relationships/slide" Target="slides/slide126.xml"/><Relationship Id="rId139" Type="http://schemas.openxmlformats.org/officeDocument/2006/relationships/slide" Target="slides/slide13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50" Type="http://schemas.openxmlformats.org/officeDocument/2006/relationships/slide" Target="slides/slide142.xml"/><Relationship Id="rId155" Type="http://schemas.openxmlformats.org/officeDocument/2006/relationships/slide" Target="slides/slide147.xml"/><Relationship Id="rId171" Type="http://schemas.openxmlformats.org/officeDocument/2006/relationships/slide" Target="slides/slide163.xml"/><Relationship Id="rId176" Type="http://schemas.openxmlformats.org/officeDocument/2006/relationships/slide" Target="slides/slide168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124" Type="http://schemas.openxmlformats.org/officeDocument/2006/relationships/slide" Target="slides/slide116.xml"/><Relationship Id="rId129" Type="http://schemas.openxmlformats.org/officeDocument/2006/relationships/slide" Target="slides/slide121.xml"/><Relationship Id="rId54" Type="http://schemas.openxmlformats.org/officeDocument/2006/relationships/slide" Target="slides/slide46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40" Type="http://schemas.openxmlformats.org/officeDocument/2006/relationships/slide" Target="slides/slide132.xml"/><Relationship Id="rId145" Type="http://schemas.openxmlformats.org/officeDocument/2006/relationships/slide" Target="slides/slide137.xml"/><Relationship Id="rId161" Type="http://schemas.openxmlformats.org/officeDocument/2006/relationships/slide" Target="slides/slide153.xml"/><Relationship Id="rId166" Type="http://schemas.openxmlformats.org/officeDocument/2006/relationships/slide" Target="slides/slide158.xml"/><Relationship Id="rId182" Type="http://schemas.openxmlformats.org/officeDocument/2006/relationships/slide" Target="slides/slide174.xml"/><Relationship Id="rId18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49" Type="http://schemas.openxmlformats.org/officeDocument/2006/relationships/slide" Target="slides/slide41.xml"/><Relationship Id="rId114" Type="http://schemas.openxmlformats.org/officeDocument/2006/relationships/slide" Target="slides/slide106.xml"/><Relationship Id="rId119" Type="http://schemas.openxmlformats.org/officeDocument/2006/relationships/slide" Target="slides/slide111.xml"/><Relationship Id="rId44" Type="http://schemas.openxmlformats.org/officeDocument/2006/relationships/slide" Target="slides/slide36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130" Type="http://schemas.openxmlformats.org/officeDocument/2006/relationships/slide" Target="slides/slide122.xml"/><Relationship Id="rId135" Type="http://schemas.openxmlformats.org/officeDocument/2006/relationships/slide" Target="slides/slide127.xml"/><Relationship Id="rId151" Type="http://schemas.openxmlformats.org/officeDocument/2006/relationships/slide" Target="slides/slide143.xml"/><Relationship Id="rId156" Type="http://schemas.openxmlformats.org/officeDocument/2006/relationships/slide" Target="slides/slide148.xml"/><Relationship Id="rId177" Type="http://schemas.openxmlformats.org/officeDocument/2006/relationships/slide" Target="slides/slide169.xml"/><Relationship Id="rId172" Type="http://schemas.openxmlformats.org/officeDocument/2006/relationships/slide" Target="slides/slide16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slide" Target="slides/slide10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120" Type="http://schemas.openxmlformats.org/officeDocument/2006/relationships/slide" Target="slides/slide112.xml"/><Relationship Id="rId125" Type="http://schemas.openxmlformats.org/officeDocument/2006/relationships/slide" Target="slides/slide117.xml"/><Relationship Id="rId141" Type="http://schemas.openxmlformats.org/officeDocument/2006/relationships/slide" Target="slides/slide133.xml"/><Relationship Id="rId146" Type="http://schemas.openxmlformats.org/officeDocument/2006/relationships/slide" Target="slides/slide138.xml"/><Relationship Id="rId167" Type="http://schemas.openxmlformats.org/officeDocument/2006/relationships/slide" Target="slides/slide159.xml"/><Relationship Id="rId18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162" Type="http://schemas.openxmlformats.org/officeDocument/2006/relationships/slide" Target="slides/slide154.xml"/><Relationship Id="rId183" Type="http://schemas.openxmlformats.org/officeDocument/2006/relationships/slide" Target="slides/slide1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15" Type="http://schemas.openxmlformats.org/officeDocument/2006/relationships/slide" Target="slides/slide107.xml"/><Relationship Id="rId131" Type="http://schemas.openxmlformats.org/officeDocument/2006/relationships/slide" Target="slides/slide123.xml"/><Relationship Id="rId136" Type="http://schemas.openxmlformats.org/officeDocument/2006/relationships/slide" Target="slides/slide128.xml"/><Relationship Id="rId157" Type="http://schemas.openxmlformats.org/officeDocument/2006/relationships/slide" Target="slides/slide149.xml"/><Relationship Id="rId178" Type="http://schemas.openxmlformats.org/officeDocument/2006/relationships/slide" Target="slides/slide170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52" Type="http://schemas.openxmlformats.org/officeDocument/2006/relationships/slide" Target="slides/slide144.xml"/><Relationship Id="rId173" Type="http://schemas.openxmlformats.org/officeDocument/2006/relationships/slide" Target="slides/slide16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126" Type="http://schemas.openxmlformats.org/officeDocument/2006/relationships/slide" Target="slides/slide118.xml"/><Relationship Id="rId147" Type="http://schemas.openxmlformats.org/officeDocument/2006/relationships/slide" Target="slides/slide139.xml"/><Relationship Id="rId168" Type="http://schemas.openxmlformats.org/officeDocument/2006/relationships/slide" Target="slides/slide16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121" Type="http://schemas.openxmlformats.org/officeDocument/2006/relationships/slide" Target="slides/slide113.xml"/><Relationship Id="rId142" Type="http://schemas.openxmlformats.org/officeDocument/2006/relationships/slide" Target="slides/slide134.xml"/><Relationship Id="rId163" Type="http://schemas.openxmlformats.org/officeDocument/2006/relationships/slide" Target="slides/slide155.xml"/><Relationship Id="rId184" Type="http://schemas.openxmlformats.org/officeDocument/2006/relationships/slide" Target="slides/slide176.xml"/><Relationship Id="rId18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slide" Target="slides/slide59.xml"/><Relationship Id="rId116" Type="http://schemas.openxmlformats.org/officeDocument/2006/relationships/slide" Target="slides/slide108.xml"/><Relationship Id="rId137" Type="http://schemas.openxmlformats.org/officeDocument/2006/relationships/slide" Target="slides/slide129.xml"/><Relationship Id="rId158" Type="http://schemas.openxmlformats.org/officeDocument/2006/relationships/slide" Target="slides/slide150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62" Type="http://schemas.openxmlformats.org/officeDocument/2006/relationships/slide" Target="slides/slide54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111" Type="http://schemas.openxmlformats.org/officeDocument/2006/relationships/slide" Target="slides/slide103.xml"/><Relationship Id="rId132" Type="http://schemas.openxmlformats.org/officeDocument/2006/relationships/slide" Target="slides/slide124.xml"/><Relationship Id="rId153" Type="http://schemas.openxmlformats.org/officeDocument/2006/relationships/slide" Target="slides/slide145.xml"/><Relationship Id="rId174" Type="http://schemas.openxmlformats.org/officeDocument/2006/relationships/slide" Target="slides/slide166.xml"/><Relationship Id="rId179" Type="http://schemas.openxmlformats.org/officeDocument/2006/relationships/slide" Target="slides/slide171.xml"/><Relationship Id="rId190" Type="http://schemas.openxmlformats.org/officeDocument/2006/relationships/tableStyles" Target="tableStyles.xml"/><Relationship Id="rId15" Type="http://schemas.openxmlformats.org/officeDocument/2006/relationships/slide" Target="slides/slide7.xml"/><Relationship Id="rId36" Type="http://schemas.openxmlformats.org/officeDocument/2006/relationships/slide" Target="slides/slide28.xml"/><Relationship Id="rId57" Type="http://schemas.openxmlformats.org/officeDocument/2006/relationships/slide" Target="slides/slide49.xml"/><Relationship Id="rId106" Type="http://schemas.openxmlformats.org/officeDocument/2006/relationships/slide" Target="slides/slide98.xml"/><Relationship Id="rId127" Type="http://schemas.openxmlformats.org/officeDocument/2006/relationships/slide" Target="slides/slide11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52" Type="http://schemas.openxmlformats.org/officeDocument/2006/relationships/slide" Target="slides/slide44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slide" Target="slides/slide114.xml"/><Relationship Id="rId143" Type="http://schemas.openxmlformats.org/officeDocument/2006/relationships/slide" Target="slides/slide135.xml"/><Relationship Id="rId148" Type="http://schemas.openxmlformats.org/officeDocument/2006/relationships/slide" Target="slides/slide140.xml"/><Relationship Id="rId164" Type="http://schemas.openxmlformats.org/officeDocument/2006/relationships/slide" Target="slides/slide156.xml"/><Relationship Id="rId169" Type="http://schemas.openxmlformats.org/officeDocument/2006/relationships/slide" Target="slides/slide161.xml"/><Relationship Id="rId185" Type="http://schemas.openxmlformats.org/officeDocument/2006/relationships/slide" Target="slides/slide17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80" Type="http://schemas.openxmlformats.org/officeDocument/2006/relationships/slide" Target="slides/slide17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2852-CF96-497F-8EF9-780929A92E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52D91-0B10-43B9-B408-CF24BE8D394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EBDDC3"/>
                </a:solidFill>
              </a:rPr>
              <a:pPr/>
              <a:t>‹#›</a:t>
            </a:fld>
            <a:endParaRPr lang="en-US">
              <a:solidFill>
                <a:srgbClr val="EBDDC3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057400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4787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775F55"/>
                </a:solidFill>
              </a:rPr>
              <a:pPr/>
              <a:t>‹#›</a:t>
            </a:fld>
            <a:endParaRPr lang="en-US">
              <a:solidFill>
                <a:srgbClr val="775F55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4787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4686156"/>
            <a:ext cx="5573483" cy="273844"/>
          </a:xfrm>
        </p:spPr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651E0BE0-D629-4DD2-A7FE-4F428063613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103438"/>
            <a:ext cx="1588" cy="2276475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97807"/>
            <a:ext cx="7772400" cy="1073944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37399-BD0D-4B7A-834D-04DA4364B32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83329-8991-4D57-87F9-56F179F391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B947-40AC-8091-0943542F0D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8750"/>
            <a:ext cx="40386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8750"/>
            <a:ext cx="40386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7186A-DC46-4F10-9E6F-516ABFF128F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F472F-A26E-48EB-84E8-01FDE1FF86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D9EA7-B9FD-4C0C-AFE3-4CD304D74D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E6E2B-072F-414E-9651-430542BCC6A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815CF-D7DA-4480-9063-5F2746FA51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8E316-A256-43B7-B085-1EA13381B7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45029-E2CC-42BB-88D6-7114395D3A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19075"/>
            <a:ext cx="2057400" cy="4295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9075"/>
            <a:ext cx="6019800" cy="4295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51EB8-06C7-4647-82BC-283B6B98472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0ECD6BD-7959-4EBB-8D71-B9BEA97F8C2B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07B43F5-3CCB-4131-8C13-757515986B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A7C8E82-4256-4553-8343-8DC9F2EEA3AA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73ACDFA-30CB-41BE-9688-36D673FE9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9D20C93-F709-4051-8A46-6F2AE7C73525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55922B-4A09-4BC4-A4DB-372A780CD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261E4EC-3AE8-4722-9D95-809E0476883D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01B5BD5-D1A2-4727-B828-B76252347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058D68D-E98E-4E42-B4C7-8A5E1A7F92E3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1CC21C7-161E-4669-B016-8895470C9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10C8593-582D-4348-929A-EEB3C574D44C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A33A146-3A1E-4AED-917D-3CEF70A5B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8C18357-BA72-4885-8D78-222A4D9715ED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C0A49A-B6E0-4D06-AC42-31F218AAC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CE92F57-C7F9-4DF4-912E-7E745653908C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DFDF515-F574-40DC-A264-DB32032DB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36F61F-35B4-45AE-8621-FDEE9A030B57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787C28C-6957-40F2-8330-7AD922CA7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9B6E061-8718-439C-8DE6-D922B9B36572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935A454-2488-4C33-85D4-104F88517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50A3C40-CAB3-499B-8201-881EF49969B4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D13EB8-3CBB-47D0-ADDD-AEB18F8D1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22852-CF96-497F-8EF9-780929A92E4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52D91-0B10-43B9-B408-CF24BE8D39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2/23/2018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0F1F1"/>
            </a:gs>
            <a:gs pos="50000">
              <a:srgbClr val="BCF5F5"/>
            </a:gs>
            <a:gs pos="100000">
              <a:srgbClr val="DFF9F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9075"/>
            <a:ext cx="8229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28750"/>
            <a:ext cx="8229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65A1C7-9CD9-4A3F-A7E1-00BFA6B5D58F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78BA05A9-4890-4BCC-A9C1-5ED2AFF84180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AA3F892-C5A1-492D-9A5C-B2E7E7C52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2999D-A49F-4097-992C-0E494AF4C1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9B2AC-5BE3-478E-BF71-0BA754512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8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9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9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ing sing s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438150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Amazone-u" pitchFamily="34" charset="0"/>
                <a:cs typeface="Amazone-u" pitchFamily="34" charset="0"/>
              </a:rPr>
              <a:t>HÁT LÊN  NÀO</a:t>
            </a:r>
            <a:endParaRPr lang="en-US" sz="7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Amazone-u" pitchFamily="34" charset="0"/>
              <a:cs typeface="Amazone-u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371475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379095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 TOMLIN </a:t>
            </a:r>
          </a:p>
          <a:p>
            <a:r>
              <a:rPr lang="en-US" spc="3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pc="3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Xuân</a:t>
            </a:r>
            <a:r>
              <a:rPr lang="en-US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MS David Dong 2018</a:t>
            </a:r>
            <a:endParaRPr lang="en-US" spc="3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195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smtClean="0">
                <a:solidFill>
                  <a:prstClr val="black"/>
                </a:solidFill>
              </a:rPr>
              <a:t/>
            </a:r>
            <a:br>
              <a:rPr lang="en-US" sz="4400" dirty="0" smtClean="0">
                <a:solidFill>
                  <a:prstClr val="black"/>
                </a:solidFill>
              </a:rPr>
            </a:b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Sing</a:t>
            </a: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, sing, sing , and make music with the heavens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09550"/>
            <a:ext cx="8153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solidFill>
                  <a:prstClr val="black"/>
                </a:solidFill>
              </a:rPr>
              <a:t/>
            </a:r>
            <a:br>
              <a:rPr lang="en-US" sz="4000" dirty="0" smtClean="0">
                <a:solidFill>
                  <a:prstClr val="black"/>
                </a:solidFill>
              </a:rPr>
            </a:br>
            <a:r>
              <a:rPr lang="en-US" sz="4000" i="1" dirty="0" smtClean="0">
                <a:solidFill>
                  <a:srgbClr val="0000CC"/>
                </a:solidFill>
                <a:cs typeface="Times New Roman" pitchFamily="18" charset="0"/>
              </a:rPr>
              <a:t>We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will sing, sing, sing .</a:t>
            </a:r>
            <a:r>
              <a:rPr lang="en-US" sz="40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Grateful that You hear us . When we shout your praise.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71550"/>
            <a:ext cx="762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Lift </a:t>
            </a: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high the name of Jesus.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1885950"/>
            <a:ext cx="3581400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instrumental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8575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[1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4400" dirty="0" smtClean="0">
                <a:solidFill>
                  <a:prstClr val="black"/>
                </a:solidFill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Bầu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</a:rPr>
              <a:t>.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What's not to love about You? Heaven and earth adore You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85750"/>
            <a:ext cx="822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đàng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/>
            </a:r>
            <a:b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</a:b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Kings and kingdoms bow down. Son of God, You are the One . You are the One</a:t>
            </a:r>
            <a:r>
              <a:rPr lang="en-US" sz="4000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09550"/>
            <a:ext cx="8229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4000" dirty="0" smtClean="0">
                <a:solidFill>
                  <a:prstClr val="black"/>
                </a:solidFill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i="1" dirty="0">
                <a:solidFill>
                  <a:srgbClr val="0000CC"/>
                </a:solidFill>
                <a:cs typeface="Times New Roman" pitchFamily="18" charset="0"/>
              </a:rPr>
              <a:t>(2)  </a:t>
            </a:r>
            <a:r>
              <a:rPr lang="en-US" sz="3600" i="1" dirty="0">
                <a:solidFill>
                  <a:srgbClr val="0000CC"/>
                </a:solidFill>
                <a:cs typeface="Times New Roman" pitchFamily="18" charset="0"/>
              </a:rPr>
              <a:t>You are the love that frees us . You are the light that leads us</a:t>
            </a:r>
            <a:r>
              <a:rPr lang="en-US" sz="2800" i="1" dirty="0">
                <a:solidFill>
                  <a:srgbClr val="0000CC"/>
                </a:solidFill>
                <a:cs typeface="Times New Roman" pitchFamily="18" charset="0"/>
              </a:rPr>
              <a:t> .</a:t>
            </a:r>
            <a:r>
              <a:rPr lang="en-US" sz="3600" i="1" dirty="0">
                <a:solidFill>
                  <a:srgbClr val="0000CC"/>
                </a:solidFill>
                <a:cs typeface="Times New Roman" pitchFamily="18" charset="0"/>
              </a:rPr>
              <a:t> Like a fire burning </a:t>
            </a:r>
            <a:endParaRPr lang="en-US" sz="2800" i="1" dirty="0">
              <a:solidFill>
                <a:srgbClr val="0000CC"/>
              </a:solidFill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14350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cs typeface="Times New Roman" pitchFamily="18" charset="0"/>
              </a:rPr>
              <a:t>Son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of God, You are the one . You are the one we're living for.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195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smtClean="0">
                <a:solidFill>
                  <a:prstClr val="black"/>
                </a:solidFill>
              </a:rPr>
              <a:t/>
            </a:r>
            <a:br>
              <a:rPr lang="en-US" sz="4400" dirty="0" smtClean="0">
                <a:solidFill>
                  <a:prstClr val="black"/>
                </a:solidFill>
              </a:rPr>
            </a:b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Sing</a:t>
            </a: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, sing, sing , and make music with the heavens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09550"/>
            <a:ext cx="8153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solidFill>
                  <a:prstClr val="black"/>
                </a:solidFill>
              </a:rPr>
              <a:t/>
            </a:r>
            <a:br>
              <a:rPr lang="en-US" sz="4000" dirty="0" smtClean="0">
                <a:solidFill>
                  <a:prstClr val="black"/>
                </a:solidFill>
              </a:rPr>
            </a:br>
            <a:r>
              <a:rPr lang="en-US" sz="4000" i="1" dirty="0" smtClean="0">
                <a:solidFill>
                  <a:srgbClr val="0000CC"/>
                </a:solidFill>
                <a:cs typeface="Times New Roman" pitchFamily="18" charset="0"/>
              </a:rPr>
              <a:t>We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will sing, sing, sing .</a:t>
            </a:r>
            <a:r>
              <a:rPr lang="en-US" sz="40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Grateful that You hear us . When we shout your praise.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71550"/>
            <a:ext cx="762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Lift </a:t>
            </a: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high the name of Jesus.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962150"/>
            <a:ext cx="3200400" cy="11430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2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8575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[1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4400" dirty="0" smtClean="0">
                <a:solidFill>
                  <a:prstClr val="black"/>
                </a:solidFill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Bầu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</a:rPr>
              <a:t>.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What's not to love about You? Heaven and earth adore You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85750"/>
            <a:ext cx="822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đàng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/>
            </a:r>
            <a:b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</a:b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Kings and kingdoms bow down. Son of God, You are the One . You are the One</a:t>
            </a:r>
            <a:r>
              <a:rPr lang="en-US" sz="4000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09550"/>
            <a:ext cx="8229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4000" dirty="0" smtClean="0">
                <a:solidFill>
                  <a:prstClr val="black"/>
                </a:solidFill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i="1" dirty="0">
                <a:solidFill>
                  <a:srgbClr val="0000CC"/>
                </a:solidFill>
                <a:cs typeface="Times New Roman" pitchFamily="18" charset="0"/>
              </a:rPr>
              <a:t>(2)  </a:t>
            </a:r>
            <a:r>
              <a:rPr lang="en-US" sz="3600" i="1" dirty="0">
                <a:solidFill>
                  <a:srgbClr val="0000CC"/>
                </a:solidFill>
                <a:cs typeface="Times New Roman" pitchFamily="18" charset="0"/>
              </a:rPr>
              <a:t>You are the love that frees us . You are the light that leads us</a:t>
            </a:r>
            <a:r>
              <a:rPr lang="en-US" sz="2800" i="1" dirty="0">
                <a:solidFill>
                  <a:srgbClr val="0000CC"/>
                </a:solidFill>
                <a:cs typeface="Times New Roman" pitchFamily="18" charset="0"/>
              </a:rPr>
              <a:t> .</a:t>
            </a:r>
            <a:r>
              <a:rPr lang="en-US" sz="3600" i="1" dirty="0">
                <a:solidFill>
                  <a:srgbClr val="0000CC"/>
                </a:solidFill>
                <a:cs typeface="Times New Roman" pitchFamily="18" charset="0"/>
              </a:rPr>
              <a:t> Like a fire burning </a:t>
            </a:r>
            <a:endParaRPr lang="en-US" sz="2800" i="1" dirty="0">
              <a:solidFill>
                <a:srgbClr val="0000CC"/>
              </a:solidFill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14350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cs typeface="Times New Roman" pitchFamily="18" charset="0"/>
              </a:rPr>
              <a:t>Son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of God, You are the one . You are the one we're living for.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195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smtClean="0">
                <a:solidFill>
                  <a:prstClr val="black"/>
                </a:solidFill>
              </a:rPr>
              <a:t/>
            </a:r>
            <a:br>
              <a:rPr lang="en-US" sz="4400" dirty="0" smtClean="0">
                <a:solidFill>
                  <a:prstClr val="black"/>
                </a:solidFill>
              </a:rPr>
            </a:b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Sing</a:t>
            </a: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, sing, sing , and make music with the heavens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09550"/>
            <a:ext cx="8153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solidFill>
                  <a:prstClr val="black"/>
                </a:solidFill>
              </a:rPr>
              <a:t/>
            </a:r>
            <a:br>
              <a:rPr lang="en-US" sz="4000" dirty="0" smtClean="0">
                <a:solidFill>
                  <a:prstClr val="black"/>
                </a:solidFill>
              </a:rPr>
            </a:br>
            <a:r>
              <a:rPr lang="en-US" sz="4000" i="1" dirty="0" smtClean="0">
                <a:solidFill>
                  <a:srgbClr val="0000CC"/>
                </a:solidFill>
                <a:cs typeface="Times New Roman" pitchFamily="18" charset="0"/>
              </a:rPr>
              <a:t>We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will sing, sing, sing .</a:t>
            </a:r>
            <a:r>
              <a:rPr lang="en-US" sz="40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Grateful that You hear us . When we shout your praise.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71550"/>
            <a:ext cx="762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Lift </a:t>
            </a: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high the name </a:t>
            </a: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…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195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smtClean="0">
                <a:solidFill>
                  <a:prstClr val="black"/>
                </a:solidFill>
              </a:rPr>
              <a:t/>
            </a:r>
            <a:br>
              <a:rPr lang="en-US" sz="4400" dirty="0" smtClean="0">
                <a:solidFill>
                  <a:prstClr val="black"/>
                </a:solidFill>
              </a:rPr>
            </a:b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Sing</a:t>
            </a: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, sing, sing , and make music with the heavens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09550"/>
            <a:ext cx="8153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solidFill>
                  <a:prstClr val="black"/>
                </a:solidFill>
              </a:rPr>
              <a:t/>
            </a:r>
            <a:br>
              <a:rPr lang="en-US" sz="4000" dirty="0" smtClean="0">
                <a:solidFill>
                  <a:prstClr val="black"/>
                </a:solidFill>
              </a:rPr>
            </a:br>
            <a:r>
              <a:rPr lang="en-US" sz="4000" i="1" dirty="0" smtClean="0">
                <a:solidFill>
                  <a:srgbClr val="0000CC"/>
                </a:solidFill>
                <a:cs typeface="Times New Roman" pitchFamily="18" charset="0"/>
              </a:rPr>
              <a:t>We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will sing, sing, sing .</a:t>
            </a:r>
            <a:r>
              <a:rPr lang="en-US" sz="40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rgbClr val="0000CC"/>
                </a:solidFill>
                <a:cs typeface="Times New Roman" pitchFamily="18" charset="0"/>
              </a:rPr>
              <a:t>Grateful that You hear us . When we shout your praise.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71550"/>
            <a:ext cx="762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Lift </a:t>
            </a:r>
            <a:r>
              <a:rPr lang="en-US" sz="4400" i="1" dirty="0">
                <a:solidFill>
                  <a:srgbClr val="0000CC"/>
                </a:solidFill>
                <a:cs typeface="Times New Roman" pitchFamily="18" charset="0"/>
              </a:rPr>
              <a:t>high the name of Jesus</a:t>
            </a:r>
            <a:r>
              <a:rPr lang="en-US" sz="4400" i="1" dirty="0" smtClean="0">
                <a:solidFill>
                  <a:srgbClr val="0000CC"/>
                </a:solidFill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		 ***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66675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WANT TO SEE JESUS</a:t>
            </a:r>
          </a:p>
          <a:p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4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Lòng</a:t>
            </a: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này</a:t>
            </a: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ao</a:t>
            </a: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ước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0" y="409575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300" dirty="0" smtClean="0">
                <a:solidFill>
                  <a:prstClr val="black"/>
                </a:solidFill>
              </a:rPr>
              <a:t>Song by Doug </a:t>
            </a:r>
            <a:r>
              <a:rPr lang="en-US" b="1" spc="300" dirty="0" err="1" smtClean="0">
                <a:solidFill>
                  <a:prstClr val="black"/>
                </a:solidFill>
              </a:rPr>
              <a:t>Horley</a:t>
            </a:r>
            <a:r>
              <a:rPr lang="en-US" b="1" spc="300" dirty="0" smtClean="0">
                <a:solidFill>
                  <a:prstClr val="black"/>
                </a:solidFill>
              </a:rPr>
              <a:t> </a:t>
            </a:r>
          </a:p>
          <a:p>
            <a:r>
              <a:rPr lang="en-US" b="1" spc="600" dirty="0" err="1" smtClean="0">
                <a:solidFill>
                  <a:prstClr val="black"/>
                </a:solidFill>
              </a:rPr>
              <a:t>Lời</a:t>
            </a:r>
            <a:r>
              <a:rPr lang="en-US" b="1" spc="600" dirty="0" smtClean="0">
                <a:solidFill>
                  <a:prstClr val="black"/>
                </a:solidFill>
              </a:rPr>
              <a:t> </a:t>
            </a:r>
            <a:r>
              <a:rPr lang="en-US" b="1" spc="600" dirty="0" err="1" smtClean="0">
                <a:solidFill>
                  <a:prstClr val="black"/>
                </a:solidFill>
              </a:rPr>
              <a:t>Việt</a:t>
            </a:r>
            <a:r>
              <a:rPr lang="en-US" b="1" spc="600" dirty="0" smtClean="0">
                <a:solidFill>
                  <a:prstClr val="black"/>
                </a:solidFill>
              </a:rPr>
              <a:t>: MS David Dong </a:t>
            </a:r>
            <a:endParaRPr lang="en-US" b="1" spc="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819150"/>
            <a:ext cx="754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85750"/>
            <a:ext cx="7543800" cy="404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Ngọn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A banner that flies across this land.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400050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lẽ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Then all men might see the truth and know</a:t>
            </a:r>
            <a:r>
              <a:rPr lang="en-US" sz="44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361950"/>
            <a:ext cx="685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800" i="1" dirty="0" smtClean="0">
                <a:solidFill>
                  <a:srgbClr val="0000CC"/>
                </a:solidFill>
              </a:rPr>
              <a:t>He is the way to heaven.</a:t>
            </a:r>
            <a:endParaRPr lang="en-US" sz="48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see, We want to see,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467600" cy="403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see, We want to see,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467600" cy="403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4200" y="2000251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514350"/>
            <a:ext cx="754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[2]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85750"/>
            <a:ext cx="7543800" cy="404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Ngọn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A banner that flies across this land.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400050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lẽ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Then all men might see the truth and know</a:t>
            </a:r>
            <a:r>
              <a:rPr lang="en-US" sz="44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361950"/>
            <a:ext cx="685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800" i="1" dirty="0" smtClean="0">
                <a:solidFill>
                  <a:srgbClr val="0000CC"/>
                </a:solidFill>
              </a:rPr>
              <a:t>He is the way to heaven.</a:t>
            </a:r>
            <a:endParaRPr lang="en-US" sz="48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see, We want to see,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467600" cy="403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see, We want to see,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467600" cy="403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514350"/>
            <a:ext cx="6934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Step by step we're moving forward.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209550"/>
            <a:ext cx="7848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chiếm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xứ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khẩn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</a:rPr>
              <a:t>Little by little taking ground</a:t>
            </a:r>
            <a:r>
              <a:rPr lang="en-US" sz="4000" b="1" i="1" dirty="0" smtClean="0">
                <a:solidFill>
                  <a:srgbClr val="0000CC"/>
                </a:solidFill>
              </a:rPr>
              <a:t> . </a:t>
            </a:r>
            <a:r>
              <a:rPr lang="en-US" sz="4000" i="1" dirty="0" smtClean="0">
                <a:solidFill>
                  <a:srgbClr val="0000CC"/>
                </a:solidFill>
              </a:rPr>
              <a:t>Every prayer, a powerful weapon</a:t>
            </a:r>
            <a:r>
              <a:rPr lang="en-US" sz="4000" b="1" i="1" dirty="0" smtClean="0">
                <a:solidFill>
                  <a:srgbClr val="0000CC"/>
                </a:solidFill>
              </a:rPr>
              <a:t> . 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438150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chạy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tan,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...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</a:rPr>
              <a:t>Strongholds come </a:t>
            </a:r>
            <a:r>
              <a:rPr lang="en-US" sz="4000" i="1" dirty="0" err="1" smtClean="0">
                <a:solidFill>
                  <a:srgbClr val="0000CC"/>
                </a:solidFill>
              </a:rPr>
              <a:t>tumblin</a:t>
            </a:r>
            <a:r>
              <a:rPr lang="en-US" sz="4000" i="1" dirty="0" smtClean="0">
                <a:solidFill>
                  <a:srgbClr val="0000CC"/>
                </a:solidFill>
              </a:rPr>
              <a:t>' down and down and down and down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38150"/>
            <a:ext cx="7086600" cy="4231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hãi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Step by step we're moving forward.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209550"/>
            <a:ext cx="7848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chiếm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xứ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khẩn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Little by little taking ground</a:t>
            </a:r>
            <a:r>
              <a:rPr lang="en-US" sz="4000" b="1" dirty="0" smtClean="0">
                <a:solidFill>
                  <a:srgbClr val="0000CC"/>
                </a:solidFill>
              </a:rPr>
              <a:t> . </a:t>
            </a:r>
            <a:r>
              <a:rPr lang="en-US" sz="4000" dirty="0" smtClean="0">
                <a:solidFill>
                  <a:srgbClr val="0000CC"/>
                </a:solidFill>
              </a:rPr>
              <a:t>Every prayer, a powerful weapon</a:t>
            </a:r>
            <a:r>
              <a:rPr lang="en-US" sz="4000" b="1" dirty="0" smtClean="0">
                <a:solidFill>
                  <a:srgbClr val="0000CC"/>
                </a:solidFill>
              </a:rPr>
              <a:t> . 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438150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chạy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tan,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...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Strongholds come </a:t>
            </a:r>
            <a:r>
              <a:rPr lang="en-US" sz="4000" dirty="0" err="1" smtClean="0">
                <a:solidFill>
                  <a:srgbClr val="0000CC"/>
                </a:solidFill>
              </a:rPr>
              <a:t>tumblin</a:t>
            </a:r>
            <a:r>
              <a:rPr lang="en-US" sz="4000" dirty="0" smtClean="0">
                <a:solidFill>
                  <a:srgbClr val="0000CC"/>
                </a:solidFill>
              </a:rPr>
              <a:t>' down and down and down and down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819150"/>
            <a:ext cx="754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[3]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85750"/>
            <a:ext cx="7543800" cy="404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Ngọn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A banner that flies across this land.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400050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lẽ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Then all men might see the truth and know</a:t>
            </a:r>
            <a:r>
              <a:rPr lang="en-US" sz="44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361950"/>
            <a:ext cx="685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800" i="1" dirty="0" smtClean="0">
                <a:solidFill>
                  <a:srgbClr val="0000CC"/>
                </a:solidFill>
              </a:rPr>
              <a:t>He is the way to heaven.</a:t>
            </a:r>
            <a:endParaRPr lang="en-US" sz="48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see, We want to see,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467600" cy="403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see, We want to see,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467600" cy="403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see, We want to see,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467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1435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see, We want to see,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7VAIO_SS10.jpg"/>
          <p:cNvPicPr>
            <a:picLocks noChangeAspect="1"/>
          </p:cNvPicPr>
          <p:nvPr/>
        </p:nvPicPr>
        <p:blipFill>
          <a:blip r:embed="rId2" cstate="print"/>
          <a:srcRect r="90833"/>
          <a:stretch>
            <a:fillRect/>
          </a:stretch>
        </p:blipFill>
        <p:spPr>
          <a:xfrm>
            <a:off x="0" y="0"/>
            <a:ext cx="838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438150"/>
            <a:ext cx="7696200" cy="4231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We want to see Jesus lifted high</a:t>
            </a:r>
          </a:p>
          <a:p>
            <a:pPr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</a:rPr>
              <a:t>			   ***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ong anh Chua Jesus In-Jesus-Na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4324350"/>
            <a:ext cx="5486400" cy="51435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DARLENE ZSCHECH – </a:t>
            </a:r>
            <a:r>
              <a:rPr lang="en-US" sz="20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:DAVID DONG </a:t>
            </a:r>
            <a:endParaRPr lang="en-US" sz="20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0955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6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TRONG DANH CHÚA JESUS </a:t>
            </a:r>
            <a:endParaRPr lang="en-US" sz="3600" b="1" spc="600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85751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nghịch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God is fighting for us, God is on our side.</a:t>
            </a:r>
            <a:endParaRPr lang="en-US" sz="4000" i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8575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ma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!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 has overcome, Yes he has overcome.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3350"/>
            <a:ext cx="8229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rúng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600" i="1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will not be shaken, we will not be moved. Jesus You are here.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61950"/>
            <a:ext cx="762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nhọc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lấp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nhục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Carrying our burdens, covering our shame</a:t>
            </a:r>
            <a:endParaRPr lang="en-US" sz="4000" i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09551"/>
            <a:ext cx="83058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ma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 has overcome, Yes he has overcome.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61950"/>
            <a:ext cx="8305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rúng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Jesus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...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will not be shaken, we will not be moved. Jesus You are here. </a:t>
            </a:r>
            <a:endParaRPr lang="en-US" sz="32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09551"/>
            <a:ext cx="815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 will live, I will not die the resurrection power of Christ.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1950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alive in me and I am free in Jesus Name.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 will live, I will not die. I will declare and lift You high,</a:t>
            </a:r>
            <a:endParaRPr lang="en-US" sz="40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Christ revealed. and I am healed in Jesus Name.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65735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INTERLUDE </a:t>
            </a:r>
          </a:p>
          <a:p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(claps) </a:t>
            </a:r>
            <a:endParaRPr lang="en-US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3815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[1]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lùi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God is fighting for us, pushing back the darkness.</a:t>
            </a:r>
            <a:endParaRPr lang="en-US" sz="44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85750"/>
            <a:ext cx="8153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rúng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sệt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Lighting up the Kingdom that cannot be shaken.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6195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nghịch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the Name of Jesus, enemy's defeated. </a:t>
            </a:r>
            <a:endParaRPr lang="en-US" sz="44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1950"/>
            <a:ext cx="8382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hô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 we will shout it out, shout it out .</a:t>
            </a:r>
          </a:p>
          <a:p>
            <a:pPr>
              <a:lnSpc>
                <a:spcPct val="150000"/>
              </a:lnSpc>
            </a:pPr>
            <a:endParaRPr lang="en-US" sz="4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3815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[2]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lùi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God is fighting for us, pushing back the darkness.</a:t>
            </a:r>
            <a:endParaRPr lang="en-US" sz="44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85750"/>
            <a:ext cx="8153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rúng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sệt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Lighting up the Kingdom that cannot be shaken.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6195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nghịch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the Name of Jesus, enemy's defeated. </a:t>
            </a:r>
            <a:endParaRPr lang="en-US" sz="44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1950"/>
            <a:ext cx="845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hô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 we will shout it out, shout it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3815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[3]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lùi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God is fighting for us, pushing back the darkness.</a:t>
            </a:r>
            <a:endParaRPr lang="en-US" sz="44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85750"/>
            <a:ext cx="8153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rúng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sệt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Lighting up the Kingdom that cannot be shaken.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6195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nghịch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the Name of Jesus, enemy's defeated. </a:t>
            </a:r>
            <a:endParaRPr lang="en-US" sz="44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1950"/>
            <a:ext cx="8382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hô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 we will shout it out, shout it out .</a:t>
            </a:r>
          </a:p>
          <a:p>
            <a:pPr>
              <a:lnSpc>
                <a:spcPct val="150000"/>
              </a:lnSpc>
            </a:pPr>
            <a:endParaRPr lang="en-US" sz="4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3815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[4]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lùi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God is fighting for us, pushing back the darkness.</a:t>
            </a:r>
            <a:endParaRPr lang="en-US" sz="44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85750"/>
            <a:ext cx="8153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rúng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sệt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Lighting up the Kingdom that cannot be shaken.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6195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.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nghịch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thất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the Name of Jesus, enemy's defeated. </a:t>
            </a:r>
            <a:endParaRPr lang="en-US" sz="44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1950"/>
            <a:ext cx="845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hô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 we will shout it out, shout it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09551"/>
            <a:ext cx="815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 will live, I will not die the resurrection power of Christ.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1950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 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alive in me and I am free in Jesus Name.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 will live, I will not die. I will declare and lift You high,</a:t>
            </a:r>
            <a:endParaRPr lang="en-US" sz="4000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Jesus.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Christ revealed. and I am healed in Jesus Name.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361950"/>
            <a:ext cx="8153400" cy="3905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Jesus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(x 4)</a:t>
            </a:r>
            <a:r>
              <a:rPr lang="en-US" sz="4800" b="1" dirty="0" smtClean="0">
                <a:cs typeface="Times New Roman" pitchFamily="18" charset="0"/>
              </a:rPr>
              <a:t> </a:t>
            </a:r>
            <a:endParaRPr lang="en-US" sz="4400" b="1" dirty="0" smtClean="0"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in </a:t>
            </a: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Jesus Name. In </a:t>
            </a: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Jesus Name</a:t>
            </a:r>
            <a:r>
              <a:rPr lang="en-US" sz="4000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in Jesus Name.</a:t>
            </a:r>
            <a:endParaRPr lang="en-US" sz="4400" dirty="0" smtClean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b="1" dirty="0" smtClean="0">
                <a:cs typeface="Times New Roman" pitchFamily="18" charset="0"/>
              </a:rPr>
              <a:t>             </a:t>
            </a:r>
            <a:r>
              <a:rPr lang="en-US" sz="4000" b="1" dirty="0" smtClean="0">
                <a:cs typeface="Times New Roman" pitchFamily="18" charset="0"/>
              </a:rPr>
              <a:t> ***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Content Placeholder 3" descr="God-is-good-Article-Templat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5" name="TextBox 4"/>
          <p:cNvSpPr txBox="1"/>
          <p:nvPr/>
        </p:nvSpPr>
        <p:spPr>
          <a:xfrm>
            <a:off x="381000" y="4248150"/>
            <a:ext cx="4953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pc="300" dirty="0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CHÚA QUYỀN NĂNG.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pc="300" dirty="0" err="1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b="1" spc="300" dirty="0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spc="300" dirty="0" err="1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b="1" spc="300" dirty="0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MS David Dong 1995</a:t>
            </a:r>
            <a:endParaRPr lang="en-US" spc="300" dirty="0">
              <a:solidFill>
                <a:srgbClr val="00B3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 quyền năng, lớn tiếng chúc tán Vua tốt lành thay . Hoan ca chúc tôn 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good, we sing and shout it God is good. We celebrate.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Chúa quyền năng, tin nơi Vua Giê-xu tốt lành thay với cả tấm lòng.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good. No more we doubt it . God is good, we know it’s true.</a:t>
            </a:r>
            <a:endParaRPr lang="en-US" sz="40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	Khi con suy nghĩ đến tình yêu Giê-xu lòng con luôn tuôn tràn lời ngợi khen với vui mừng.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sz="2800" i="1" smtClean="0">
                <a:solidFill>
                  <a:schemeClr val="bg1"/>
                </a:solidFill>
                <a:effectLst/>
              </a:rPr>
              <a:t>And when I think of His love for me . My heart fills with praise and I feel like dancing.</a:t>
            </a:r>
            <a:endParaRPr lang="en-US" sz="3600" smtClean="0">
              <a:solidFill>
                <a:srgbClr val="002060"/>
              </a:solidFill>
              <a:effectLst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Cha luôn mở lối dắt con đến với Ngài lòng mở toang con mau đến với Cha. Ô…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i="1" smtClean="0">
                <a:solidFill>
                  <a:schemeClr val="bg1"/>
                </a:solidFill>
                <a:effectLst/>
              </a:rPr>
              <a:t>For in His heart there is room for me and I run with arms opened wide. Oh 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 quyền năng, lớn tiếng chúc tán Vua tốt lành thay . Hoan ca chúc tôn 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good, we sing and shout it God is good. We celebrate.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Chúa quyền năng, tin nơi Vua Giê-xu tốt lành thay với cả tấm lòng.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good. No more we doubt it . God is good, we know it’s true.</a:t>
            </a:r>
            <a:endParaRPr lang="en-US" sz="40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	Khi con suy nghĩ đến tình yêu Giê-xu lòng con luôn tuôn tràn lời ngợi khen với vui mừng.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sz="2800" i="1" smtClean="0">
                <a:solidFill>
                  <a:schemeClr val="bg1"/>
                </a:solidFill>
                <a:effectLst/>
              </a:rPr>
              <a:t>And when I think of His love for me . My heart fills with praise and I feel like dancing.</a:t>
            </a:r>
            <a:endParaRPr lang="en-US" sz="3600" smtClean="0">
              <a:solidFill>
                <a:srgbClr val="002060"/>
              </a:solidFill>
              <a:effectLst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Cha luôn mở lối dắt con đến với Ngài lòng mở toang con mau đến với Cha. Ô…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i="1" smtClean="0">
                <a:solidFill>
                  <a:schemeClr val="bg1"/>
                </a:solidFill>
                <a:effectLst/>
              </a:rPr>
              <a:t>For in His heart there is room for me and I run with arms opened wide. Oh 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 quyền năng, lớn tiếng chúc tán Vua tốt lành thay . Hoan ca chúc tôn 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good, we sing and shout it God is good. We celebrate.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Chúa quyền năng, tin nơi Vua Giê-xu tốt lành thay với cả tấm lòng.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good. No more we doubt it . God is good, we know it’s true.</a:t>
            </a:r>
            <a:endParaRPr lang="en-US" sz="40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"/>
          <p:cNvSpPr txBox="1">
            <a:spLocks noChangeArrowheads="1"/>
          </p:cNvSpPr>
          <p:nvPr/>
        </p:nvSpPr>
        <p:spPr bwMode="auto">
          <a:xfrm>
            <a:off x="685800" y="590550"/>
            <a:ext cx="8001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Hãy cùng mọi người tôn kính Cha oai quyền vinh hiển Ngài rạng ngời khắp thế gian.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5"/>
          <p:cNvSpPr txBox="1">
            <a:spLocks noChangeArrowheads="1"/>
          </p:cNvSpPr>
          <p:nvPr/>
        </p:nvSpPr>
        <p:spPr bwMode="auto">
          <a:xfrm>
            <a:off x="914400" y="742950"/>
            <a:ext cx="7467600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Hết lòng thờ phượng , hát ca tụng Ngài tôn Cha là Chúa Trời vinh hiển.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609600" y="438150"/>
            <a:ext cx="8001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Chúa vinh hiển </a:t>
            </a:r>
            <a:r>
              <a:rPr lang="en-US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(echo) </a:t>
            </a: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hát chúc tôn danh Chúa </a:t>
            </a:r>
            <a:r>
              <a:rPr lang="en-US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(echo) </a:t>
            </a: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Ha-lê-lu-gia khắp nơi tôn vinh Cha  Chúa hiển vinh quyền oai.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685800" y="1123950"/>
            <a:ext cx="8001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Ha-lê-lu-gia khắp nơi tôn vinh Cha  Chúa hiển vinh quyền oai.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5"/>
          <p:cNvSpPr txBox="1">
            <a:spLocks noChangeArrowheads="1"/>
          </p:cNvSpPr>
          <p:nvPr/>
        </p:nvSpPr>
        <p:spPr bwMode="auto">
          <a:xfrm>
            <a:off x="685800" y="590550"/>
            <a:ext cx="8001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Hãy cùng mọi người tôn kính Cha oai quyền vinh hiển Ngài rạng ngời khắp thế gian.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5"/>
          <p:cNvSpPr txBox="1">
            <a:spLocks noChangeArrowheads="1"/>
          </p:cNvSpPr>
          <p:nvPr/>
        </p:nvSpPr>
        <p:spPr bwMode="auto">
          <a:xfrm>
            <a:off x="914400" y="742950"/>
            <a:ext cx="7467600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Hết lòng thờ phượng , hát ca tụng Ngài tôn Cha là Chúa Trời vinh hiển.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609600" y="438150"/>
            <a:ext cx="8001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Chúa vinh hiển </a:t>
            </a:r>
            <a:r>
              <a:rPr lang="en-US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(echo) </a:t>
            </a: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hát chúc tôn danh Chúa </a:t>
            </a:r>
            <a:r>
              <a:rPr lang="en-US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(echo) </a:t>
            </a: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Ha-lê-lu-gia khắp nơi tôn vinh Cha  Chúa hiển vinh quyền oai.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"/>
          <p:cNvSpPr txBox="1">
            <a:spLocks noChangeArrowheads="1"/>
          </p:cNvSpPr>
          <p:nvPr/>
        </p:nvSpPr>
        <p:spPr bwMode="auto">
          <a:xfrm>
            <a:off x="685800" y="1123950"/>
            <a:ext cx="8001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Ha-lê-lu-gia khắp nơi tôn vinh Cha  Chúa hiển vinh quyền oai.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	Khi con suy nghĩ đến tình yêu Giê-xu lòng con luôn tuôn tràn lời ngợi khen với vui mừng.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sz="2800" i="1" smtClean="0">
                <a:solidFill>
                  <a:schemeClr val="bg1"/>
                </a:solidFill>
                <a:effectLst/>
              </a:rPr>
              <a:t>And when I think of His love for me . My heart fills with praise and I feel like dancing.</a:t>
            </a:r>
            <a:endParaRPr lang="en-US" sz="3600" smtClean="0">
              <a:solidFill>
                <a:srgbClr val="002060"/>
              </a:solidFill>
              <a:effectLst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Cha luôn mở lối dắt con đến với Ngài lòng mở toang con mau đến với Cha. Ô…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i="1" smtClean="0">
                <a:solidFill>
                  <a:schemeClr val="bg1"/>
                </a:solidFill>
                <a:effectLst/>
              </a:rPr>
              <a:t>For in His heart there is room for me and I run with arms opened wide. Oh 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 quyền năng, lớn tiếng chúc tán Vua tốt lành thay . Hoan ca chúc tôn 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good, we sing and shout it God is good. We celebrate.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Chúa quyền năng, tin nơi Vua Giê-xu tốt lành thay với cả tấm lòng.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good. No more we doubt it . God is good, we know it’s true.</a:t>
            </a:r>
            <a:endParaRPr lang="en-US" sz="40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428750"/>
            <a:ext cx="7620000" cy="3165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(x 4) </a:t>
            </a:r>
            <a:endParaRPr lang="en-US" sz="48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800" i="1" dirty="0" smtClean="0">
                <a:solidFill>
                  <a:schemeClr val="bg1"/>
                </a:solidFill>
                <a:effectLst/>
              </a:rPr>
              <a:t>	God is </a:t>
            </a:r>
            <a:r>
              <a:rPr lang="en-US" sz="4800" i="1" dirty="0" smtClean="0">
                <a:solidFill>
                  <a:schemeClr val="bg1"/>
                </a:solidFill>
                <a:effectLst/>
              </a:rPr>
              <a:t>good</a:t>
            </a:r>
            <a:r>
              <a:rPr lang="en-US" sz="4800" i="1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  <a:effectLst/>
              </a:rPr>
              <a:t>(x 4) </a:t>
            </a:r>
            <a:endParaRPr lang="en-US" sz="40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 will not be afrai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00" y="0"/>
            <a:ext cx="9448800" cy="53514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66950"/>
            <a:ext cx="5105400" cy="1102519"/>
          </a:xfrm>
        </p:spPr>
        <p:txBody>
          <a:bodyPr/>
          <a:lstStyle/>
          <a:p>
            <a:r>
              <a:rPr lang="en-US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TÔI SẼ KHÔNG SỢ</a:t>
            </a:r>
            <a:endParaRPr lang="en-US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5800" y="4248150"/>
            <a:ext cx="4648200" cy="895350"/>
          </a:xfrm>
        </p:spPr>
        <p:txBody>
          <a:bodyPr>
            <a:noAutofit/>
          </a:bodyPr>
          <a:lstStyle/>
          <a:p>
            <a:r>
              <a:rPr lang="en-US" sz="2400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Charlie &amp; Jill LeBlanc </a:t>
            </a:r>
            <a:br>
              <a:rPr lang="en-US" sz="2400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spc="300" dirty="0" err="1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2400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spc="300" dirty="0" err="1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z="2400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David Dong 2006</a:t>
            </a:r>
            <a:endParaRPr lang="en-US" sz="2400" spc="300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an.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solidFill>
                  <a:srgbClr val="0000CC"/>
                </a:solidFill>
              </a:rPr>
              <a:t>I will not be afraid. I will not be afraid of the terror by night nor the arrow by day</a:t>
            </a:r>
            <a:endParaRPr lang="en-US" sz="36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	For the Lord is on my side . I will cling to Him always .</a:t>
            </a:r>
            <a:endParaRPr lang="en-US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chi.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Because of what the Lord will do for me.</a:t>
            </a:r>
            <a:br>
              <a:rPr lang="en-US" sz="3600" i="1" dirty="0" smtClean="0">
                <a:solidFill>
                  <a:srgbClr val="0000CC"/>
                </a:solidFill>
              </a:rPr>
            </a:br>
            <a:r>
              <a:rPr lang="en-US" sz="3600" i="1" dirty="0" smtClean="0">
                <a:solidFill>
                  <a:srgbClr val="0000CC"/>
                </a:solidFill>
              </a:rPr>
              <a:t>I will not be afraid. </a:t>
            </a: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09550"/>
            <a:ext cx="7696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</a:rPr>
              <a:t>The Lord is faithful to deliver me . So I will put my trust in Him.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61950"/>
            <a:ext cx="8077200" cy="431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ẩn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náu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cánh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an. </a:t>
            </a:r>
          </a:p>
          <a:p>
            <a:pPr>
              <a:lnSpc>
                <a:spcPct val="150000"/>
              </a:lnSpc>
            </a:pPr>
            <a:r>
              <a:rPr lang="en-US" sz="3600" i="1" dirty="0" smtClean="0">
                <a:solidFill>
                  <a:srgbClr val="0000CC"/>
                </a:solidFill>
              </a:rPr>
              <a:t>As I dwell in the shelter of the Almighty . He will hide me beneath His wings.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an.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solidFill>
                  <a:srgbClr val="0000CC"/>
                </a:solidFill>
              </a:rPr>
              <a:t>I will not be afraid. I will not be afraid of the terror by night nor the arrow by day</a:t>
            </a:r>
            <a:endParaRPr lang="en-US" sz="36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	For the Lord is on my side . I will cling to Him always .</a:t>
            </a:r>
            <a:endParaRPr lang="en-US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chi.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Because of what the Lord will do for me.</a:t>
            </a:r>
            <a:br>
              <a:rPr lang="en-US" sz="3600" i="1" dirty="0" smtClean="0">
                <a:solidFill>
                  <a:srgbClr val="0000CC"/>
                </a:solidFill>
              </a:rPr>
            </a:br>
            <a:r>
              <a:rPr lang="en-US" sz="3600" i="1" dirty="0" smtClean="0">
                <a:solidFill>
                  <a:srgbClr val="0000CC"/>
                </a:solidFill>
              </a:rPr>
              <a:t>I will not be afraid. </a:t>
            </a: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09550"/>
            <a:ext cx="7696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</a:rPr>
              <a:t>The Lord is faithful to deliver me . So I will put my trust in Him.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61950"/>
            <a:ext cx="8077200" cy="431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ẩn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náu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cánh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an. </a:t>
            </a:r>
          </a:p>
          <a:p>
            <a:pPr>
              <a:lnSpc>
                <a:spcPct val="150000"/>
              </a:lnSpc>
            </a:pPr>
            <a:r>
              <a:rPr lang="en-US" sz="3600" i="1" dirty="0" smtClean="0">
                <a:solidFill>
                  <a:srgbClr val="0000CC"/>
                </a:solidFill>
              </a:rPr>
              <a:t>As I dwell in the shelter of the Almighty . He will hide me beneath His wings.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an.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solidFill>
                  <a:srgbClr val="0000CC"/>
                </a:solidFill>
              </a:rPr>
              <a:t>I will not be afraid. I will not be afraid of the terror by night nor the arrow by day</a:t>
            </a:r>
            <a:endParaRPr lang="en-US" sz="36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	For the Lord is on my side . I will cling to Him always .</a:t>
            </a:r>
            <a:endParaRPr lang="en-US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chi.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Because of what the Lord will do for me.</a:t>
            </a:r>
            <a:br>
              <a:rPr lang="en-US" sz="3600" i="1" dirty="0" smtClean="0">
                <a:solidFill>
                  <a:srgbClr val="0000CC"/>
                </a:solidFill>
              </a:rPr>
            </a:br>
            <a:r>
              <a:rPr lang="en-US" sz="3600" i="1" dirty="0" smtClean="0">
                <a:solidFill>
                  <a:srgbClr val="0000CC"/>
                </a:solidFill>
              </a:rPr>
              <a:t>I will not be afraid. </a:t>
            </a: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an. Con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chông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solidFill>
                  <a:srgbClr val="0000CC"/>
                </a:solidFill>
              </a:rPr>
              <a:t>I will not be afraid. I will not be afraid of the terror by night nor the arrow by day</a:t>
            </a:r>
            <a:endParaRPr lang="en-US" sz="36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For the Lord is on my side . I will cling to Him always .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chi.</a:t>
            </a:r>
            <a:endParaRPr lang="en-US" sz="3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smtClean="0">
                <a:solidFill>
                  <a:srgbClr val="0000CC"/>
                </a:solidFill>
              </a:rPr>
              <a:t>Because of what the Lord will do for me.</a:t>
            </a:r>
            <a:br>
              <a:rPr lang="en-US" sz="3600" dirty="0" smtClean="0">
                <a:solidFill>
                  <a:srgbClr val="0000CC"/>
                </a:solidFill>
              </a:rPr>
            </a:br>
            <a:r>
              <a:rPr lang="en-US" sz="3600" dirty="0" smtClean="0">
                <a:solidFill>
                  <a:srgbClr val="0000CC"/>
                </a:solidFill>
              </a:rPr>
              <a:t>I will not be afraid. </a:t>
            </a:r>
          </a:p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solidFill>
                  <a:srgbClr val="0000CC"/>
                </a:solidFill>
              </a:rPr>
              <a:t>					***</a:t>
            </a: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y His woun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975" y="857250"/>
            <a:ext cx="9166975" cy="4286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BỞI LẰN ĐÒN NGÀI 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4324350"/>
            <a:ext cx="2971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spc="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GEORGE SEARCY</a:t>
            </a:r>
          </a:p>
          <a:p>
            <a:r>
              <a:rPr lang="en-US" sz="1600" b="1" spc="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LV: David Dong </a:t>
            </a:r>
            <a:endParaRPr lang="en-US" sz="1600" b="1" spc="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609600" y="457201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đớn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tật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hôm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nay.</a:t>
            </a:r>
          </a:p>
          <a:p>
            <a:pPr>
              <a:lnSpc>
                <a:spcPct val="150000"/>
              </a:lnSpc>
            </a:pPr>
            <a:r>
              <a:rPr lang="en-US" sz="4800" dirty="0" smtClean="0">
                <a:solidFill>
                  <a:srgbClr val="0000CC"/>
                </a:solidFill>
              </a:rPr>
              <a:t>Surely He took up our infirmities</a:t>
            </a:r>
            <a:endParaRPr lang="en-US" sz="4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361950"/>
            <a:ext cx="853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rằng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nhục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and carried our sorrows.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</a:rPr>
              <a:t>Yet we considered Him stricken by God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285750"/>
            <a:ext cx="8229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cay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Giê-hô-va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smitten by Him and afflicted. But He was pierced for our transgression</a:t>
            </a:r>
            <a:r>
              <a:rPr lang="en-US" sz="4000" dirty="0" smtClean="0">
                <a:solidFill>
                  <a:prstClr val="black"/>
                </a:solidFill>
              </a:rPr>
              <a:t> 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304800" y="0"/>
            <a:ext cx="86106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tan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nát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đổ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đem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nầy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He was crushed for our iniquities. The punishment that brought us peace.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438150"/>
            <a:ext cx="8001000" cy="4231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khốn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khó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an. </a:t>
            </a:r>
            <a:endParaRPr lang="en-US" sz="4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The punishment that brought us peace was upon Him.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457200" y="228601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And by His wounds we are healed, by His wounds we are healed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457200" y="228601"/>
            <a:ext cx="8305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by His wounds we are healed, by His wounds we are healed.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TextBox 4"/>
          <p:cNvSpPr txBox="1"/>
          <p:nvPr/>
        </p:nvSpPr>
        <p:spPr>
          <a:xfrm>
            <a:off x="3276600" y="211455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609600" y="457201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đớn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tật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hôm</a:t>
            </a:r>
            <a:r>
              <a:rPr lang="en-US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nay.</a:t>
            </a:r>
          </a:p>
          <a:p>
            <a:pPr>
              <a:lnSpc>
                <a:spcPct val="150000"/>
              </a:lnSpc>
            </a:pPr>
            <a:r>
              <a:rPr lang="en-US" sz="4800" dirty="0" smtClean="0">
                <a:solidFill>
                  <a:srgbClr val="0000CC"/>
                </a:solidFill>
              </a:rPr>
              <a:t>Surely He took up our infirmities</a:t>
            </a:r>
            <a:endParaRPr lang="en-US" sz="4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361950"/>
            <a:ext cx="853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cất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rằng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nhục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and carried our sorrows.</a:t>
            </a: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0000CC"/>
                </a:solidFill>
              </a:rPr>
              <a:t>Yet we considered Him stricken by God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285750"/>
            <a:ext cx="8229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cay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Giê-hô-va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smitten by Him and afflicted. But He was pierced for our transgression</a:t>
            </a:r>
            <a:r>
              <a:rPr lang="en-US" sz="4000" dirty="0" smtClean="0">
                <a:solidFill>
                  <a:prstClr val="black"/>
                </a:solidFill>
              </a:rPr>
              <a:t> 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304800" y="0"/>
            <a:ext cx="86106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tan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nát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đổ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đem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nầy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He was crushed for our iniquities. The punishment that brought us peace.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533400" y="438150"/>
            <a:ext cx="8001000" cy="4231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khốn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khó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an. </a:t>
            </a:r>
            <a:endParaRPr lang="en-US" sz="4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The punishment that brought us peace was upon Him.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457200" y="228601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And by His wounds we are healed, by His wounds we are healed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457200" y="228601"/>
            <a:ext cx="8305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by His wounds we are healed, by His wounds we are healed.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457200" y="228601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0000CC"/>
                </a:solidFill>
              </a:rPr>
              <a:t>And by His wounds we are healed, by His wounds we are healed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wnthornsblood3liv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rcRect r="40830"/>
          <a:stretch>
            <a:fillRect/>
          </a:stretch>
        </p:blipFill>
        <p:spPr>
          <a:xfrm>
            <a:off x="1" y="0"/>
            <a:ext cx="9170789" cy="571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457200" y="228601"/>
            <a:ext cx="8305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chữa</a:t>
            </a:r>
            <a:r>
              <a:rPr lang="en-US" sz="4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by His wounds we are healed, by His wounds we are healed.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 strong in the Lor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4476750"/>
            <a:ext cx="6400800" cy="533400"/>
          </a:xfrm>
        </p:spPr>
        <p:txBody>
          <a:bodyPr/>
          <a:lstStyle/>
          <a:p>
            <a:r>
              <a:rPr lang="en-US" sz="2000" b="1" spc="3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Sáng</a:t>
            </a:r>
            <a:r>
              <a:rPr lang="en-US" sz="2000" b="1" spc="3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spc="3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tác</a:t>
            </a:r>
            <a:r>
              <a:rPr lang="en-US" sz="2000" b="1" spc="3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MS David Dong 2010</a:t>
            </a:r>
            <a:endParaRPr lang="en-US" b="1" spc="3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Stand </a:t>
            </a:r>
            <a:r>
              <a:rPr lang="en-US" sz="4400" dirty="0" smtClean="0">
                <a:solidFill>
                  <a:srgbClr val="0000CC"/>
                </a:solidFill>
              </a:rPr>
              <a:t>firm in Him, be strong in the Lord.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He </a:t>
            </a:r>
            <a:r>
              <a:rPr lang="en-US" sz="4000" dirty="0" smtClean="0">
                <a:solidFill>
                  <a:srgbClr val="0000CC"/>
                </a:solidFill>
              </a:rPr>
              <a:t>is the Rock of salvation I shall not be moved.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trọn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heart.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	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strength.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Stand </a:t>
            </a:r>
            <a:r>
              <a:rPr lang="en-US" sz="4400" dirty="0" smtClean="0">
                <a:solidFill>
                  <a:srgbClr val="0000CC"/>
                </a:solidFill>
              </a:rPr>
              <a:t>firm in Him, be strong in the Lord.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He </a:t>
            </a:r>
            <a:r>
              <a:rPr lang="en-US" sz="4000" dirty="0" smtClean="0">
                <a:solidFill>
                  <a:srgbClr val="0000CC"/>
                </a:solidFill>
              </a:rPr>
              <a:t>is the Rock of salvation I shall not be moved.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trọn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heart.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Cha. </a:t>
            </a:r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	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strength.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Lord </a:t>
            </a:r>
            <a:r>
              <a:rPr lang="en-US" sz="4000" dirty="0" smtClean="0">
                <a:solidFill>
                  <a:srgbClr val="0000CC"/>
                </a:solidFill>
              </a:rPr>
              <a:t>You have rescued me. You are my happiness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385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I </a:t>
            </a:r>
            <a:r>
              <a:rPr lang="en-US" sz="4000" dirty="0" smtClean="0">
                <a:solidFill>
                  <a:srgbClr val="0000CC"/>
                </a:solidFill>
              </a:rPr>
              <a:t>can hardly imagine all Your love. So here I am, send me! 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hầu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bão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khó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kề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For </a:t>
            </a:r>
            <a:r>
              <a:rPr lang="en-US" sz="4000" dirty="0" smtClean="0">
                <a:solidFill>
                  <a:srgbClr val="0000CC"/>
                </a:solidFill>
              </a:rPr>
              <a:t>as Your Kingdom comes. Your will be done I give you my heart. 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Stand </a:t>
            </a:r>
            <a:r>
              <a:rPr lang="en-US" sz="4400" dirty="0" smtClean="0">
                <a:solidFill>
                  <a:srgbClr val="0000CC"/>
                </a:solidFill>
              </a:rPr>
              <a:t>firm in Him, be strong in the Lord.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He </a:t>
            </a:r>
            <a:r>
              <a:rPr lang="en-US" sz="4000" dirty="0" smtClean="0">
                <a:solidFill>
                  <a:srgbClr val="0000CC"/>
                </a:solidFill>
              </a:rPr>
              <a:t>is the Rock of salvation I shall not be moved.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trọn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heart.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	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strength.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[2]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Lord </a:t>
            </a:r>
            <a:r>
              <a:rPr lang="en-US" sz="4000" dirty="0" smtClean="0">
                <a:solidFill>
                  <a:srgbClr val="0000CC"/>
                </a:solidFill>
              </a:rPr>
              <a:t>You have rescued me. You are my happiness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4385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I </a:t>
            </a:r>
            <a:r>
              <a:rPr lang="en-US" sz="4000" dirty="0" smtClean="0">
                <a:solidFill>
                  <a:srgbClr val="0000CC"/>
                </a:solidFill>
              </a:rPr>
              <a:t>can hardly imagine all Your love. So here I am, send me! 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hầu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bão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khó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kề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For </a:t>
            </a:r>
            <a:r>
              <a:rPr lang="en-US" sz="4000" dirty="0" smtClean="0">
                <a:solidFill>
                  <a:srgbClr val="0000CC"/>
                </a:solidFill>
              </a:rPr>
              <a:t>as Your Kingdom comes. Your will be done I give you my heart. 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Stand </a:t>
            </a:r>
            <a:r>
              <a:rPr lang="en-US" sz="4400" dirty="0" smtClean="0">
                <a:solidFill>
                  <a:srgbClr val="0000CC"/>
                </a:solidFill>
              </a:rPr>
              <a:t>firm in Him, be strong in the Lord.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He </a:t>
            </a:r>
            <a:r>
              <a:rPr lang="en-US" sz="4000" dirty="0" smtClean="0">
                <a:solidFill>
                  <a:srgbClr val="0000CC"/>
                </a:solidFill>
              </a:rPr>
              <a:t>is the Rock of salvation I shall not be moved.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trọn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heart.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	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strength.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Stand </a:t>
            </a:r>
            <a:r>
              <a:rPr lang="en-US" sz="4400" dirty="0" smtClean="0">
                <a:solidFill>
                  <a:srgbClr val="0000CC"/>
                </a:solidFill>
              </a:rPr>
              <a:t>firm in Him, be strong in the Lord.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He </a:t>
            </a:r>
            <a:r>
              <a:rPr lang="en-US" sz="4000" dirty="0" smtClean="0">
                <a:solidFill>
                  <a:srgbClr val="0000CC"/>
                </a:solidFill>
              </a:rPr>
              <a:t>is the Rock of salvation I shall not be moved.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trọn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heart. 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458200" cy="42326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Cha. </a:t>
            </a:r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I </a:t>
            </a:r>
            <a:r>
              <a:rPr lang="en-US" sz="4400" dirty="0" smtClean="0">
                <a:solidFill>
                  <a:srgbClr val="0000CC"/>
                </a:solidFill>
              </a:rPr>
              <a:t>will exalt You with all my strength. </a:t>
            </a:r>
            <a:endParaRPr lang="en-US" sz="4400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				***</a:t>
            </a:r>
            <a:endParaRPr lang="en-US" sz="4400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2584</Words>
  <Application>Microsoft Office PowerPoint</Application>
  <PresentationFormat>On-screen Show (16:9)</PresentationFormat>
  <Paragraphs>351</Paragraphs>
  <Slides>178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178</vt:i4>
      </vt:variant>
    </vt:vector>
  </HeadingPairs>
  <TitlesOfParts>
    <vt:vector size="186" baseType="lpstr">
      <vt:lpstr>1_Office Theme</vt:lpstr>
      <vt:lpstr>2_Office Theme</vt:lpstr>
      <vt:lpstr>Median</vt:lpstr>
      <vt:lpstr>Ocean</vt:lpstr>
      <vt:lpstr>Office Theme</vt:lpstr>
      <vt:lpstr>3_Office Theme</vt:lpstr>
      <vt:lpstr>4_Office Theme</vt:lpstr>
      <vt:lpstr>5_Office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TÔI SẼ KHÔNG SỢ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Dong</dc:creator>
  <cp:lastModifiedBy>David Dong</cp:lastModifiedBy>
  <cp:revision>8</cp:revision>
  <dcterms:created xsi:type="dcterms:W3CDTF">2006-08-16T00:00:00Z</dcterms:created>
  <dcterms:modified xsi:type="dcterms:W3CDTF">2018-02-24T03:40:19Z</dcterms:modified>
</cp:coreProperties>
</file>