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bleStyles.xml" ContentType="application/vnd.openxmlformats-officedocument.presentationml.tableStyles+xml"/>
  <Override PartName="/ppt/slideMasters/slideMaster8.xml" ContentType="application/vnd.openxmlformats-officedocument.presentationml.slideMaster+xml"/>
  <Override PartName="/ppt/slides/slide99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s/slide79.xml" ContentType="application/vnd.openxmlformats-officedocument.presentationml.slide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s/slide98.xml" ContentType="application/vnd.openxmlformats-officedocument.presentationml.slide+xml"/>
  <Override PartName="/ppt/theme/theme9.xml" ContentType="application/vnd.openxmlformats-officedocument.them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</p:sldMasterIdLst>
  <p:sldIdLst>
    <p:sldId id="273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301" r:id="rId35"/>
    <p:sldId id="302" r:id="rId36"/>
    <p:sldId id="303" r:id="rId37"/>
    <p:sldId id="305" r:id="rId38"/>
    <p:sldId id="306" r:id="rId39"/>
    <p:sldId id="307" r:id="rId40"/>
    <p:sldId id="308" r:id="rId41"/>
    <p:sldId id="309" r:id="rId42"/>
    <p:sldId id="310" r:id="rId43"/>
    <p:sldId id="311" r:id="rId44"/>
    <p:sldId id="312" r:id="rId45"/>
    <p:sldId id="313" r:id="rId46"/>
    <p:sldId id="314" r:id="rId47"/>
    <p:sldId id="315" r:id="rId48"/>
    <p:sldId id="316" r:id="rId49"/>
    <p:sldId id="317" r:id="rId50"/>
    <p:sldId id="318" r:id="rId51"/>
    <p:sldId id="319" r:id="rId52"/>
    <p:sldId id="320" r:id="rId53"/>
    <p:sldId id="321" r:id="rId54"/>
    <p:sldId id="322" r:id="rId55"/>
    <p:sldId id="323" r:id="rId56"/>
    <p:sldId id="324" r:id="rId57"/>
    <p:sldId id="325" r:id="rId58"/>
    <p:sldId id="326" r:id="rId59"/>
    <p:sldId id="327" r:id="rId60"/>
    <p:sldId id="328" r:id="rId61"/>
    <p:sldId id="329" r:id="rId62"/>
    <p:sldId id="330" r:id="rId63"/>
    <p:sldId id="331" r:id="rId64"/>
    <p:sldId id="332" r:id="rId65"/>
    <p:sldId id="333" r:id="rId66"/>
    <p:sldId id="334" r:id="rId67"/>
    <p:sldId id="335" r:id="rId68"/>
    <p:sldId id="336" r:id="rId69"/>
    <p:sldId id="337" r:id="rId70"/>
    <p:sldId id="274" r:id="rId71"/>
    <p:sldId id="275" r:id="rId72"/>
    <p:sldId id="276" r:id="rId73"/>
    <p:sldId id="277" r:id="rId74"/>
    <p:sldId id="278" r:id="rId75"/>
    <p:sldId id="279" r:id="rId76"/>
    <p:sldId id="280" r:id="rId77"/>
    <p:sldId id="281" r:id="rId78"/>
    <p:sldId id="282" r:id="rId79"/>
    <p:sldId id="283" r:id="rId80"/>
    <p:sldId id="284" r:id="rId81"/>
    <p:sldId id="285" r:id="rId82"/>
    <p:sldId id="286" r:id="rId83"/>
    <p:sldId id="287" r:id="rId84"/>
    <p:sldId id="288" r:id="rId85"/>
    <p:sldId id="289" r:id="rId86"/>
    <p:sldId id="290" r:id="rId87"/>
    <p:sldId id="291" r:id="rId88"/>
    <p:sldId id="292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960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84" Type="http://schemas.openxmlformats.org/officeDocument/2006/relationships/slide" Target="slides/slide75.xml"/><Relationship Id="rId89" Type="http://schemas.openxmlformats.org/officeDocument/2006/relationships/slide" Target="slides/slide80.xml"/><Relationship Id="rId112" Type="http://schemas.openxmlformats.org/officeDocument/2006/relationships/presProps" Target="presProps.xml"/><Relationship Id="rId16" Type="http://schemas.openxmlformats.org/officeDocument/2006/relationships/slide" Target="slides/slide7.xml"/><Relationship Id="rId107" Type="http://schemas.openxmlformats.org/officeDocument/2006/relationships/slide" Target="slides/slide98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slide" Target="slides/slide57.xml"/><Relationship Id="rId74" Type="http://schemas.openxmlformats.org/officeDocument/2006/relationships/slide" Target="slides/slide65.xml"/><Relationship Id="rId79" Type="http://schemas.openxmlformats.org/officeDocument/2006/relationships/slide" Target="slides/slide70.xml"/><Relationship Id="rId87" Type="http://schemas.openxmlformats.org/officeDocument/2006/relationships/slide" Target="slides/slide78.xml"/><Relationship Id="rId102" Type="http://schemas.openxmlformats.org/officeDocument/2006/relationships/slide" Target="slides/slide93.xml"/><Relationship Id="rId110" Type="http://schemas.openxmlformats.org/officeDocument/2006/relationships/slide" Target="slides/slide101.xml"/><Relationship Id="rId11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2.xml"/><Relationship Id="rId82" Type="http://schemas.openxmlformats.org/officeDocument/2006/relationships/slide" Target="slides/slide73.xml"/><Relationship Id="rId90" Type="http://schemas.openxmlformats.org/officeDocument/2006/relationships/slide" Target="slides/slide81.xml"/><Relationship Id="rId95" Type="http://schemas.openxmlformats.org/officeDocument/2006/relationships/slide" Target="slides/slide86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77" Type="http://schemas.openxmlformats.org/officeDocument/2006/relationships/slide" Target="slides/slide68.xml"/><Relationship Id="rId100" Type="http://schemas.openxmlformats.org/officeDocument/2006/relationships/slide" Target="slides/slide91.xml"/><Relationship Id="rId105" Type="http://schemas.openxmlformats.org/officeDocument/2006/relationships/slide" Target="slides/slide96.xml"/><Relationship Id="rId113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80" Type="http://schemas.openxmlformats.org/officeDocument/2006/relationships/slide" Target="slides/slide71.xml"/><Relationship Id="rId85" Type="http://schemas.openxmlformats.org/officeDocument/2006/relationships/slide" Target="slides/slide76.xml"/><Relationship Id="rId93" Type="http://schemas.openxmlformats.org/officeDocument/2006/relationships/slide" Target="slides/slide84.xml"/><Relationship Id="rId98" Type="http://schemas.openxmlformats.org/officeDocument/2006/relationships/slide" Target="slides/slide89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103" Type="http://schemas.openxmlformats.org/officeDocument/2006/relationships/slide" Target="slides/slide94.xml"/><Relationship Id="rId108" Type="http://schemas.openxmlformats.org/officeDocument/2006/relationships/slide" Target="slides/slide99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slide" Target="slides/slide61.xml"/><Relationship Id="rId75" Type="http://schemas.openxmlformats.org/officeDocument/2006/relationships/slide" Target="slides/slide66.xml"/><Relationship Id="rId83" Type="http://schemas.openxmlformats.org/officeDocument/2006/relationships/slide" Target="slides/slide74.xml"/><Relationship Id="rId88" Type="http://schemas.openxmlformats.org/officeDocument/2006/relationships/slide" Target="slides/slide79.xml"/><Relationship Id="rId91" Type="http://schemas.openxmlformats.org/officeDocument/2006/relationships/slide" Target="slides/slide82.xml"/><Relationship Id="rId96" Type="http://schemas.openxmlformats.org/officeDocument/2006/relationships/slide" Target="slides/slide87.xml"/><Relationship Id="rId111" Type="http://schemas.openxmlformats.org/officeDocument/2006/relationships/slide" Target="slides/slide10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6" Type="http://schemas.openxmlformats.org/officeDocument/2006/relationships/slide" Target="slides/slide97.xml"/><Relationship Id="rId114" Type="http://schemas.openxmlformats.org/officeDocument/2006/relationships/theme" Target="theme/theme1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slide" Target="slides/slide69.xml"/><Relationship Id="rId81" Type="http://schemas.openxmlformats.org/officeDocument/2006/relationships/slide" Target="slides/slide72.xml"/><Relationship Id="rId86" Type="http://schemas.openxmlformats.org/officeDocument/2006/relationships/slide" Target="slides/slide77.xml"/><Relationship Id="rId94" Type="http://schemas.openxmlformats.org/officeDocument/2006/relationships/slide" Target="slides/slide85.xml"/><Relationship Id="rId99" Type="http://schemas.openxmlformats.org/officeDocument/2006/relationships/slide" Target="slides/slide90.xml"/><Relationship Id="rId101" Type="http://schemas.openxmlformats.org/officeDocument/2006/relationships/slide" Target="slides/slide9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109" Type="http://schemas.openxmlformats.org/officeDocument/2006/relationships/slide" Target="slides/slide10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slide" Target="slides/slide67.xml"/><Relationship Id="rId97" Type="http://schemas.openxmlformats.org/officeDocument/2006/relationships/slide" Target="slides/slide88.xml"/><Relationship Id="rId104" Type="http://schemas.openxmlformats.org/officeDocument/2006/relationships/slide" Target="slides/slide95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2.xml"/><Relationship Id="rId92" Type="http://schemas.openxmlformats.org/officeDocument/2006/relationships/slide" Target="slides/slide8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" y="1"/>
            <a:ext cx="9140825" cy="5137547"/>
            <a:chOff x="0" y="0"/>
            <a:chExt cx="5758" cy="4315"/>
          </a:xfrm>
        </p:grpSpPr>
        <p:grpSp>
          <p:nvGrpSpPr>
            <p:cNvPr id="3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2532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22533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22534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22535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22536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22537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2538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</p:grpSp>
      <p:sp>
        <p:nvSpPr>
          <p:cNvPr id="22539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302544"/>
            <a:ext cx="7772400" cy="1440656"/>
          </a:xfrm>
        </p:spPr>
        <p:txBody>
          <a:bodyPr/>
          <a:lstStyle>
            <a:lvl1pPr>
              <a:defRPr sz="6000"/>
            </a:lvl1pPr>
          </a:lstStyle>
          <a:p>
            <a:r>
              <a:rPr lang="vi-VN"/>
              <a:t>Click to edit Master title style</a:t>
            </a:r>
          </a:p>
        </p:txBody>
      </p:sp>
      <p:sp>
        <p:nvSpPr>
          <p:cNvPr id="22540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vi-VN"/>
              <a:t>Click to edit Master subtitle style</a:t>
            </a:r>
          </a:p>
        </p:txBody>
      </p:sp>
      <p:sp>
        <p:nvSpPr>
          <p:cNvPr id="22541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4686300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  <p:sp>
        <p:nvSpPr>
          <p:cNvPr id="22542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4688681"/>
            <a:ext cx="2895600" cy="357188"/>
          </a:xfrm>
        </p:spPr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  <p:sp>
        <p:nvSpPr>
          <p:cNvPr id="22543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4691062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fld id="{E4E313A1-70FD-451D-80CA-4C832D3BAFC4}" type="slidenum">
              <a:rPr lang="vi-VN">
                <a:solidFill>
                  <a:srgbClr val="FFFFFF"/>
                </a:solidFill>
              </a:rPr>
              <a:pPr/>
              <a:t>‹#›</a:t>
            </a:fld>
            <a:endParaRPr lang="vi-VN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2A1DFE8-5AB7-4CC0-BFB5-292CEDED8663}" type="slidenum">
              <a:rPr lang="vi-VN">
                <a:solidFill>
                  <a:srgbClr val="FFFFFF"/>
                </a:solidFill>
              </a:rPr>
              <a:pPr/>
              <a:t>‹#›</a:t>
            </a:fld>
            <a:endParaRPr lang="vi-VN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E161DE6-BF92-41A1-9E73-BC855436852C}" type="slidenum">
              <a:rPr lang="vi-VN">
                <a:solidFill>
                  <a:srgbClr val="FFFFFF"/>
                </a:solidFill>
              </a:rPr>
              <a:pPr/>
              <a:t>‹#›</a:t>
            </a:fld>
            <a:endParaRPr lang="vi-VN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96ECADF-C197-4427-A2A2-102A4A4E443D}" type="slidenum">
              <a:rPr lang="vi-VN">
                <a:solidFill>
                  <a:srgbClr val="FFFFFF"/>
                </a:solidFill>
              </a:rPr>
              <a:pPr/>
              <a:t>‹#›</a:t>
            </a:fld>
            <a:endParaRPr lang="vi-VN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62F1021-91C3-44F8-B5A9-61B7DC37649F}" type="slidenum">
              <a:rPr lang="vi-VN">
                <a:solidFill>
                  <a:srgbClr val="FFFFFF"/>
                </a:solidFill>
              </a:rPr>
              <a:pPr/>
              <a:t>‹#›</a:t>
            </a:fld>
            <a:endParaRPr lang="vi-VN">
              <a:solidFill>
                <a:srgbClr val="FFFFFF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71AD0F5-073E-4A17-A2D3-D285B09510CC}" type="slidenum">
              <a:rPr lang="vi-VN">
                <a:solidFill>
                  <a:srgbClr val="FFFFFF"/>
                </a:solidFill>
              </a:rPr>
              <a:pPr/>
              <a:t>‹#›</a:t>
            </a:fld>
            <a:endParaRPr lang="vi-VN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EDD8A1B-40FD-4677-9FFD-740471E47D35}" type="slidenum">
              <a:rPr lang="vi-VN">
                <a:solidFill>
                  <a:srgbClr val="FFFFFF"/>
                </a:solidFill>
              </a:rPr>
              <a:pPr/>
              <a:t>‹#›</a:t>
            </a:fld>
            <a:endParaRPr lang="vi-VN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AD9E5BB-D703-4065-AF41-1EF130D80DD8}" type="slidenum">
              <a:rPr lang="vi-VN">
                <a:solidFill>
                  <a:srgbClr val="FFFFFF"/>
                </a:solidFill>
              </a:rPr>
              <a:pPr/>
              <a:t>‹#›</a:t>
            </a:fld>
            <a:endParaRPr lang="vi-VN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E49CCEE-6E7F-4FA2-A9DD-330E74641A8C}" type="slidenum">
              <a:rPr lang="vi-VN">
                <a:solidFill>
                  <a:srgbClr val="FFFFFF"/>
                </a:solidFill>
              </a:rPr>
              <a:pPr/>
              <a:t>‹#›</a:t>
            </a:fld>
            <a:endParaRPr lang="vi-VN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7F0A839-F0EF-4719-9139-B347C30F97E4}" type="slidenum">
              <a:rPr lang="vi-VN">
                <a:solidFill>
                  <a:srgbClr val="FFFFFF"/>
                </a:solidFill>
              </a:rPr>
              <a:pPr/>
              <a:t>‹#›</a:t>
            </a:fld>
            <a:endParaRPr lang="vi-VN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ACB4B61-A3D2-4E53-9A4B-D8FDC7A51DF6}" type="slidenum">
              <a:rPr lang="vi-VN">
                <a:solidFill>
                  <a:srgbClr val="FFFFFF"/>
                </a:solidFill>
              </a:rPr>
              <a:pPr/>
              <a:t>‹#›</a:t>
            </a:fld>
            <a:endParaRPr lang="vi-VN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" y="1"/>
            <a:ext cx="9140825" cy="5137547"/>
            <a:chOff x="0" y="0"/>
            <a:chExt cx="5758" cy="4315"/>
          </a:xfrm>
        </p:grpSpPr>
        <p:grpSp>
          <p:nvGrpSpPr>
            <p:cNvPr id="3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2532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22533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22534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22535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22536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22537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2538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</p:grpSp>
      <p:sp>
        <p:nvSpPr>
          <p:cNvPr id="22539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302544"/>
            <a:ext cx="7772400" cy="1440656"/>
          </a:xfrm>
        </p:spPr>
        <p:txBody>
          <a:bodyPr/>
          <a:lstStyle>
            <a:lvl1pPr>
              <a:defRPr sz="6000"/>
            </a:lvl1pPr>
          </a:lstStyle>
          <a:p>
            <a:r>
              <a:rPr lang="vi-VN"/>
              <a:t>Click to edit Master title style</a:t>
            </a:r>
          </a:p>
        </p:txBody>
      </p:sp>
      <p:sp>
        <p:nvSpPr>
          <p:cNvPr id="22540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vi-VN"/>
              <a:t>Click to edit Master subtitle style</a:t>
            </a:r>
          </a:p>
        </p:txBody>
      </p:sp>
      <p:sp>
        <p:nvSpPr>
          <p:cNvPr id="22541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4686300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  <p:sp>
        <p:nvSpPr>
          <p:cNvPr id="22542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4688681"/>
            <a:ext cx="2895600" cy="357188"/>
          </a:xfrm>
        </p:spPr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  <p:sp>
        <p:nvSpPr>
          <p:cNvPr id="22543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4691062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fld id="{E4E313A1-70FD-451D-80CA-4C832D3BAFC4}" type="slidenum">
              <a:rPr lang="vi-VN">
                <a:solidFill>
                  <a:srgbClr val="FFFFFF"/>
                </a:solidFill>
              </a:rPr>
              <a:pPr/>
              <a:t>‹#›</a:t>
            </a:fld>
            <a:endParaRPr lang="vi-VN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2A1DFE8-5AB7-4CC0-BFB5-292CEDED8663}" type="slidenum">
              <a:rPr lang="vi-VN">
                <a:solidFill>
                  <a:srgbClr val="FFFFFF"/>
                </a:solidFill>
              </a:rPr>
              <a:pPr/>
              <a:t>‹#›</a:t>
            </a:fld>
            <a:endParaRPr lang="vi-VN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E161DE6-BF92-41A1-9E73-BC855436852C}" type="slidenum">
              <a:rPr lang="vi-VN">
                <a:solidFill>
                  <a:srgbClr val="FFFFFF"/>
                </a:solidFill>
              </a:rPr>
              <a:pPr/>
              <a:t>‹#›</a:t>
            </a:fld>
            <a:endParaRPr lang="vi-VN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96ECADF-C197-4427-A2A2-102A4A4E443D}" type="slidenum">
              <a:rPr lang="vi-VN">
                <a:solidFill>
                  <a:srgbClr val="FFFFFF"/>
                </a:solidFill>
              </a:rPr>
              <a:pPr/>
              <a:t>‹#›</a:t>
            </a:fld>
            <a:endParaRPr lang="vi-VN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62F1021-91C3-44F8-B5A9-61B7DC37649F}" type="slidenum">
              <a:rPr lang="vi-VN">
                <a:solidFill>
                  <a:srgbClr val="FFFFFF"/>
                </a:solidFill>
              </a:rPr>
              <a:pPr/>
              <a:t>‹#›</a:t>
            </a:fld>
            <a:endParaRPr lang="vi-VN">
              <a:solidFill>
                <a:srgbClr val="FFFFFF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71AD0F5-073E-4A17-A2D3-D285B09510CC}" type="slidenum">
              <a:rPr lang="vi-VN">
                <a:solidFill>
                  <a:srgbClr val="FFFFFF"/>
                </a:solidFill>
              </a:rPr>
              <a:pPr/>
              <a:t>‹#›</a:t>
            </a:fld>
            <a:endParaRPr lang="vi-VN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EDD8A1B-40FD-4677-9FFD-740471E47D35}" type="slidenum">
              <a:rPr lang="vi-VN">
                <a:solidFill>
                  <a:srgbClr val="FFFFFF"/>
                </a:solidFill>
              </a:rPr>
              <a:pPr/>
              <a:t>‹#›</a:t>
            </a:fld>
            <a:endParaRPr lang="vi-VN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AD9E5BB-D703-4065-AF41-1EF130D80DD8}" type="slidenum">
              <a:rPr lang="vi-VN">
                <a:solidFill>
                  <a:srgbClr val="FFFFFF"/>
                </a:solidFill>
              </a:rPr>
              <a:pPr/>
              <a:t>‹#›</a:t>
            </a:fld>
            <a:endParaRPr lang="vi-VN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E49CCEE-6E7F-4FA2-A9DD-330E74641A8C}" type="slidenum">
              <a:rPr lang="vi-VN">
                <a:solidFill>
                  <a:srgbClr val="FFFFFF"/>
                </a:solidFill>
              </a:rPr>
              <a:pPr/>
              <a:t>‹#›</a:t>
            </a:fld>
            <a:endParaRPr lang="vi-VN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7F0A839-F0EF-4719-9139-B347C30F97E4}" type="slidenum">
              <a:rPr lang="vi-VN">
                <a:solidFill>
                  <a:srgbClr val="FFFFFF"/>
                </a:solidFill>
              </a:rPr>
              <a:pPr/>
              <a:t>‹#›</a:t>
            </a:fld>
            <a:endParaRPr lang="vi-VN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ACB4B61-A3D2-4E53-9A4B-D8FDC7A51DF6}" type="slidenum">
              <a:rPr lang="vi-VN">
                <a:solidFill>
                  <a:srgbClr val="FFFFFF"/>
                </a:solidFill>
              </a:rPr>
              <a:pPr/>
              <a:t>‹#›</a:t>
            </a:fld>
            <a:endParaRPr lang="vi-VN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vi-V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103438"/>
            <a:ext cx="1588" cy="2276475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97807"/>
            <a:ext cx="7772400" cy="1073944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F3131-7CC3-4EF0-A6A9-EDC3AF5EC03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093B5-74DD-428D-891B-0DD60F3341B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EDE90E-6C8E-40CF-9C21-DC6B884BE62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8750"/>
            <a:ext cx="40386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28750"/>
            <a:ext cx="40386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8BFB3E-AFDC-400A-9A7C-08DD1D18BF3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D8AD6F-3AEC-4AD0-BE6A-8BD14DAF957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2C1ADB-43B4-4DF2-AF09-28AA110DB79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7D7E22-C455-4F0E-968C-6DBA899E130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C2A71-8606-442B-BD51-59FC1067F3D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DB94C-54BC-41F7-8CDC-369F56ABA8D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15582-A0EA-453C-839C-2570C60050D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19075"/>
            <a:ext cx="2057400" cy="42957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19075"/>
            <a:ext cx="6019800" cy="4295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78835-339D-40FE-AA34-1813E07A674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6E0565D-5392-44EC-9B2D-963B71EE45E9}" type="datetimeFigureOut">
              <a:rPr lang="en-US"/>
              <a:pPr>
                <a:defRPr/>
              </a:pPr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328DB2E-025B-4808-8180-464C986D4B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794B561-764D-4DEE-B0A3-64B93F02FF09}" type="datetimeFigureOut">
              <a:rPr lang="en-US"/>
              <a:pPr>
                <a:defRPr/>
              </a:pPr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9C98F6B-24CA-4352-995E-CEF919967D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15992F5-0F92-43FD-BC25-A0D633AB3F8C}" type="datetimeFigureOut">
              <a:rPr lang="en-US"/>
              <a:pPr>
                <a:defRPr/>
              </a:pPr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74772DF-9111-44F4-B4C3-1938908A05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ACFEBAA-4EBA-4F59-84F6-C70566360394}" type="datetimeFigureOut">
              <a:rPr lang="en-US"/>
              <a:pPr>
                <a:defRPr/>
              </a:pPr>
              <a:t>2/21/2018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4695392-FCB4-4BAA-A7F3-6575A7416F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3F10939-13BD-4155-9C32-D387EAADF2B3}" type="datetimeFigureOut">
              <a:rPr lang="en-US"/>
              <a:pPr>
                <a:defRPr/>
              </a:pPr>
              <a:t>2/21/2018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D828BB5-B8FA-4E28-9E92-F0090D7F82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4FEFF30-9ADF-4E4F-BD07-92A5CD027CEE}" type="datetimeFigureOut">
              <a:rPr lang="en-US"/>
              <a:pPr>
                <a:defRPr/>
              </a:pPr>
              <a:t>2/21/2018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C607660-A422-47D3-BEB2-39A2553162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544FFF0-9FCE-44DB-BC3F-4F3152B76AB6}" type="datetimeFigureOut">
              <a:rPr lang="en-US"/>
              <a:pPr>
                <a:defRPr/>
              </a:pPr>
              <a:t>2/21/2018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2BB40E1-5602-4709-84B6-3910EEE8F9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3154740-D12C-451C-870F-4CABE3141C07}" type="datetimeFigureOut">
              <a:rPr lang="en-US"/>
              <a:pPr>
                <a:defRPr/>
              </a:pPr>
              <a:t>2/21/2018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0A4427B-57C2-4F0F-9CEE-F30D25826C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EC93F2B-3FF6-403B-84C6-54FC86357B50}" type="datetimeFigureOut">
              <a:rPr lang="en-US"/>
              <a:pPr>
                <a:defRPr/>
              </a:pPr>
              <a:t>2/21/2018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4B501F-9706-4D84-9F65-E026CEC265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18E13BF-EE9E-4A08-B0A3-A7D630507247}" type="datetimeFigureOut">
              <a:rPr lang="en-US"/>
              <a:pPr>
                <a:defRPr/>
              </a:pPr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D08D538-32ED-4964-AAC8-AC6D740B90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0384AFB-A1C5-4A95-9D26-4F1E97C19560}" type="datetimeFigureOut">
              <a:rPr lang="en-US"/>
              <a:pPr>
                <a:defRPr/>
              </a:pPr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AA4C9F7-23A6-4343-B1FC-C5B1521F67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8681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vi-VN" smtClean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DC84FE8-FE4B-40B2-9A87-3FA14D77D48D}" type="slidenum">
              <a:rPr lang="vi-VN" smtClean="0">
                <a:solidFill>
                  <a:srgbClr val="FFFFFF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vi-VN" smtClean="0">
              <a:solidFill>
                <a:srgbClr val="FFFFFF"/>
              </a:solidFill>
              <a:latin typeface="Arial" pitchFamily="34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" y="1"/>
            <a:ext cx="9140825" cy="5137547"/>
            <a:chOff x="0" y="0"/>
            <a:chExt cx="5758" cy="4315"/>
          </a:xfrm>
        </p:grpSpPr>
        <p:grpSp>
          <p:nvGrpSpPr>
            <p:cNvPr id="3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1510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21511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21512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21513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21514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21515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1516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</p:grpSp>
      <p:sp>
        <p:nvSpPr>
          <p:cNvPr id="21517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vi-VN" smtClean="0"/>
              <a:t>Click to edit Master title style</a:t>
            </a:r>
          </a:p>
        </p:txBody>
      </p:sp>
      <p:sp>
        <p:nvSpPr>
          <p:cNvPr id="2151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vi-VN" smtClean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151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vi-VN" smtClean="0"/>
              <a:t>Click to edit Master text styles</a:t>
            </a:r>
          </a:p>
          <a:p>
            <a:pPr lvl="1"/>
            <a:r>
              <a:rPr lang="vi-VN" smtClean="0"/>
              <a:t>Second level</a:t>
            </a:r>
          </a:p>
          <a:p>
            <a:pPr lvl="2"/>
            <a:r>
              <a:rPr lang="vi-VN" smtClean="0"/>
              <a:t>Third level</a:t>
            </a:r>
          </a:p>
          <a:p>
            <a:pPr lvl="3"/>
            <a:r>
              <a:rPr lang="vi-VN" smtClean="0"/>
              <a:t>Fourth level</a:t>
            </a:r>
          </a:p>
          <a:p>
            <a:pPr lvl="4"/>
            <a:r>
              <a:rPr lang="vi-VN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8681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vi-VN" smtClean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DC84FE8-FE4B-40B2-9A87-3FA14D77D48D}" type="slidenum">
              <a:rPr lang="vi-VN" smtClean="0">
                <a:solidFill>
                  <a:srgbClr val="FFFFFF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vi-VN" smtClean="0">
              <a:solidFill>
                <a:srgbClr val="FFFFFF"/>
              </a:solidFill>
              <a:latin typeface="Arial" pitchFamily="34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" y="1"/>
            <a:ext cx="9140825" cy="5137547"/>
            <a:chOff x="0" y="0"/>
            <a:chExt cx="5758" cy="4315"/>
          </a:xfrm>
        </p:grpSpPr>
        <p:grpSp>
          <p:nvGrpSpPr>
            <p:cNvPr id="3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1510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21511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21512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21513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21514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21515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1516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</p:grpSp>
      <p:sp>
        <p:nvSpPr>
          <p:cNvPr id="21517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vi-VN" smtClean="0"/>
              <a:t>Click to edit Master title style</a:t>
            </a:r>
          </a:p>
        </p:txBody>
      </p:sp>
      <p:sp>
        <p:nvSpPr>
          <p:cNvPr id="2151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vi-VN" smtClean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151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vi-VN" smtClean="0"/>
              <a:t>Click to edit Master text styles</a:t>
            </a:r>
          </a:p>
          <a:p>
            <a:pPr lvl="1"/>
            <a:r>
              <a:rPr lang="vi-VN" smtClean="0"/>
              <a:t>Second level</a:t>
            </a:r>
          </a:p>
          <a:p>
            <a:pPr lvl="2"/>
            <a:r>
              <a:rPr lang="vi-VN" smtClean="0"/>
              <a:t>Third level</a:t>
            </a:r>
          </a:p>
          <a:p>
            <a:pPr lvl="3"/>
            <a:r>
              <a:rPr lang="vi-VN" smtClean="0"/>
              <a:t>Fourth level</a:t>
            </a:r>
          </a:p>
          <a:p>
            <a:pPr lvl="4"/>
            <a:r>
              <a:rPr lang="vi-VN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0F1F1"/>
            </a:gs>
            <a:gs pos="50000">
              <a:srgbClr val="BCF5F5"/>
            </a:gs>
            <a:gs pos="100000">
              <a:srgbClr val="DFF9F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9075"/>
            <a:ext cx="8229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28750"/>
            <a:ext cx="82296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4713"/>
            <a:ext cx="2133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4713"/>
            <a:ext cx="2895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4713"/>
            <a:ext cx="2133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0A2B2D7-E617-40B9-BA8A-F45FACD9EDB9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54383E9B-9529-4CFD-B41E-3156937BDA19}" type="datetimeFigureOut">
              <a:rPr lang="en-US"/>
              <a:pPr>
                <a:defRPr/>
              </a:pPr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911B73E5-AF13-43C4-92F6-251D3BC84B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9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 will not be afrai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52400" y="0"/>
            <a:ext cx="9448800" cy="53514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266950"/>
            <a:ext cx="5105400" cy="1102519"/>
          </a:xfrm>
        </p:spPr>
        <p:txBody>
          <a:bodyPr/>
          <a:lstStyle/>
          <a:p>
            <a:r>
              <a:rPr lang="en-US" spc="3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TÔI SẼ KHÔNG SỢ</a:t>
            </a:r>
            <a:endParaRPr lang="en-US" spc="3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95800" y="4248150"/>
            <a:ext cx="4648200" cy="895350"/>
          </a:xfrm>
        </p:spPr>
        <p:txBody>
          <a:bodyPr>
            <a:noAutofit/>
          </a:bodyPr>
          <a:lstStyle/>
          <a:p>
            <a:r>
              <a:rPr lang="en-US" sz="2400" spc="300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Charlie &amp; Jill LeBlanc </a:t>
            </a:r>
            <a:br>
              <a:rPr lang="en-US" sz="2400" spc="300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spc="300" dirty="0" err="1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Lời</a:t>
            </a:r>
            <a:r>
              <a:rPr lang="en-US" sz="2400" spc="300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spc="300" dirty="0" err="1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Việt</a:t>
            </a:r>
            <a:r>
              <a:rPr lang="en-US" sz="2400" spc="300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David Dong 2006</a:t>
            </a:r>
            <a:endParaRPr lang="en-US" sz="2400" spc="300" dirty="0">
              <a:solidFill>
                <a:srgbClr val="66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Con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sợ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bất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an. Con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buồn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nguy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nan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Dù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khiếp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kinh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vây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gai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phủ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vây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3600" i="1" dirty="0" smtClean="0">
                <a:solidFill>
                  <a:srgbClr val="0000CC"/>
                </a:solidFill>
              </a:rPr>
              <a:t>I will not be afraid. I will not be afraid of the terror by night nor the arrow by day</a:t>
            </a:r>
            <a:endParaRPr lang="en-US" sz="36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hằng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hoài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nương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dựa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i="1" dirty="0" smtClean="0">
                <a:solidFill>
                  <a:srgbClr val="0000CC"/>
                </a:solidFill>
              </a:rPr>
              <a:t>	For </a:t>
            </a:r>
            <a:r>
              <a:rPr lang="en-US" sz="4000" i="1" dirty="0" smtClean="0">
                <a:solidFill>
                  <a:srgbClr val="0000CC"/>
                </a:solidFill>
              </a:rPr>
              <a:t>the Lord is on my side . I will cling to Him always .</a:t>
            </a:r>
            <a:endParaRPr lang="en-US" i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vẫn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phước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, con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sợ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chi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3600" dirty="0" smtClean="0"/>
              <a:t>	</a:t>
            </a:r>
            <a:r>
              <a:rPr lang="en-US" sz="3600" i="1" dirty="0" smtClean="0">
                <a:solidFill>
                  <a:srgbClr val="0000CC"/>
                </a:solidFill>
              </a:rPr>
              <a:t>Because </a:t>
            </a:r>
            <a:r>
              <a:rPr lang="en-US" sz="3600" i="1" dirty="0" smtClean="0">
                <a:solidFill>
                  <a:srgbClr val="0000CC"/>
                </a:solidFill>
              </a:rPr>
              <a:t>of what the Lord will do for </a:t>
            </a:r>
            <a:r>
              <a:rPr lang="en-US" sz="3600" i="1" dirty="0" smtClean="0">
                <a:solidFill>
                  <a:srgbClr val="0000CC"/>
                </a:solidFill>
              </a:rPr>
              <a:t>me.</a:t>
            </a:r>
            <a:br>
              <a:rPr lang="en-US" sz="3600" i="1" dirty="0" smtClean="0">
                <a:solidFill>
                  <a:srgbClr val="0000CC"/>
                </a:solidFill>
              </a:rPr>
            </a:br>
            <a:r>
              <a:rPr lang="en-US" sz="3600" i="1" dirty="0" smtClean="0">
                <a:solidFill>
                  <a:srgbClr val="0000CC"/>
                </a:solidFill>
              </a:rPr>
              <a:t>I </a:t>
            </a:r>
            <a:r>
              <a:rPr lang="en-US" sz="3600" i="1" dirty="0" smtClean="0">
                <a:solidFill>
                  <a:srgbClr val="0000CC"/>
                </a:solidFill>
              </a:rPr>
              <a:t>will not be afraid. </a:t>
            </a:r>
          </a:p>
          <a:p>
            <a:pPr>
              <a:lnSpc>
                <a:spcPct val="150000"/>
              </a:lnSpc>
              <a:buNone/>
            </a:pP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endParaRPr lang="en-US" dirty="0" smtClean="0"/>
          </a:p>
          <a:p>
            <a:pPr>
              <a:lnSpc>
                <a:spcPct val="150000"/>
              </a:lnSpc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209550"/>
            <a:ext cx="76962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tín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hằng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con. Con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ghi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nhớ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sz="4000" i="1" dirty="0" smtClean="0">
                <a:solidFill>
                  <a:srgbClr val="0000CC"/>
                </a:solidFill>
              </a:rPr>
              <a:t>The Lord is faithful to deliver me . So I will put my trust in Him.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endParaRPr lang="en-US" dirty="0" smtClean="0"/>
          </a:p>
          <a:p>
            <a:pPr>
              <a:lnSpc>
                <a:spcPct val="150000"/>
              </a:lnSpc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361950"/>
            <a:ext cx="8077200" cy="4313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Giữa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ẩn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náu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cánh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che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chắn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an. </a:t>
            </a:r>
          </a:p>
          <a:p>
            <a:pPr>
              <a:lnSpc>
                <a:spcPct val="150000"/>
              </a:lnSpc>
            </a:pPr>
            <a:r>
              <a:rPr lang="en-US" sz="3600" i="1" dirty="0" smtClean="0">
                <a:solidFill>
                  <a:srgbClr val="0000CC"/>
                </a:solidFill>
              </a:rPr>
              <a:t>As I dwell in the shelter of the Almighty . He will hide me beneath His wings.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Con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sợ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bất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an. Con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buồn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nguy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nan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Dù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khiếp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kinh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vây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gai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phủ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vây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3600" i="1" dirty="0" smtClean="0">
                <a:solidFill>
                  <a:srgbClr val="0000CC"/>
                </a:solidFill>
              </a:rPr>
              <a:t>I will not be afraid. I will not be afraid of the terror by night nor the arrow by day</a:t>
            </a:r>
            <a:endParaRPr lang="en-US" sz="36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hằng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hoài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nương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dựa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i="1" dirty="0" smtClean="0">
                <a:solidFill>
                  <a:srgbClr val="0000CC"/>
                </a:solidFill>
              </a:rPr>
              <a:t>	For </a:t>
            </a:r>
            <a:r>
              <a:rPr lang="en-US" sz="4000" i="1" dirty="0" smtClean="0">
                <a:solidFill>
                  <a:srgbClr val="0000CC"/>
                </a:solidFill>
              </a:rPr>
              <a:t>the Lord is on my side . I will cling to Him always .</a:t>
            </a:r>
            <a:endParaRPr lang="en-US" i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vẫn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phước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, con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sợ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chi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3600" dirty="0" smtClean="0"/>
              <a:t>	</a:t>
            </a:r>
            <a:r>
              <a:rPr lang="en-US" sz="3600" i="1" dirty="0" smtClean="0">
                <a:solidFill>
                  <a:srgbClr val="0000CC"/>
                </a:solidFill>
              </a:rPr>
              <a:t>Because </a:t>
            </a:r>
            <a:r>
              <a:rPr lang="en-US" sz="3600" i="1" dirty="0" smtClean="0">
                <a:solidFill>
                  <a:srgbClr val="0000CC"/>
                </a:solidFill>
              </a:rPr>
              <a:t>of what the Lord will do for </a:t>
            </a:r>
            <a:r>
              <a:rPr lang="en-US" sz="3600" i="1" dirty="0" smtClean="0">
                <a:solidFill>
                  <a:srgbClr val="0000CC"/>
                </a:solidFill>
              </a:rPr>
              <a:t>me.</a:t>
            </a:r>
            <a:br>
              <a:rPr lang="en-US" sz="3600" i="1" dirty="0" smtClean="0">
                <a:solidFill>
                  <a:srgbClr val="0000CC"/>
                </a:solidFill>
              </a:rPr>
            </a:br>
            <a:r>
              <a:rPr lang="en-US" sz="3600" i="1" dirty="0" smtClean="0">
                <a:solidFill>
                  <a:srgbClr val="0000CC"/>
                </a:solidFill>
              </a:rPr>
              <a:t>I </a:t>
            </a:r>
            <a:r>
              <a:rPr lang="en-US" sz="3600" i="1" dirty="0" smtClean="0">
                <a:solidFill>
                  <a:srgbClr val="0000CC"/>
                </a:solidFill>
              </a:rPr>
              <a:t>will not be afraid. </a:t>
            </a:r>
          </a:p>
          <a:p>
            <a:pPr>
              <a:lnSpc>
                <a:spcPct val="150000"/>
              </a:lnSpc>
              <a:buNone/>
            </a:pP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endParaRPr lang="en-US" dirty="0" smtClean="0"/>
          </a:p>
          <a:p>
            <a:pPr>
              <a:lnSpc>
                <a:spcPct val="150000"/>
              </a:lnSpc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209550"/>
            <a:ext cx="76962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tín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hằng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con. Con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ghi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nhớ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sz="4000" i="1" dirty="0" smtClean="0">
                <a:solidFill>
                  <a:srgbClr val="0000CC"/>
                </a:solidFill>
              </a:rPr>
              <a:t>The Lord is faithful to deliver me . So I will put my trust in Him.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endParaRPr lang="en-US" dirty="0" smtClean="0"/>
          </a:p>
          <a:p>
            <a:pPr>
              <a:lnSpc>
                <a:spcPct val="150000"/>
              </a:lnSpc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361950"/>
            <a:ext cx="8077200" cy="4313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Giữa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ẩn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náu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cánh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che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chắn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vững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an. </a:t>
            </a:r>
          </a:p>
          <a:p>
            <a:pPr>
              <a:lnSpc>
                <a:spcPct val="150000"/>
              </a:lnSpc>
            </a:pPr>
            <a:r>
              <a:rPr lang="en-US" sz="3600" i="1" dirty="0" smtClean="0">
                <a:solidFill>
                  <a:srgbClr val="0000CC"/>
                </a:solidFill>
              </a:rPr>
              <a:t>As I dwell in the shelter of the Almighty . He will hide me beneath His wings.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Con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sợ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bất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an. Con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buồn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nguy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nan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Dù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khiếp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kinh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vây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gai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phủ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vây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3600" i="1" dirty="0" smtClean="0">
                <a:solidFill>
                  <a:srgbClr val="0000CC"/>
                </a:solidFill>
              </a:rPr>
              <a:t>I will not be afraid. I will not be afraid of the terror by night nor the arrow by day</a:t>
            </a:r>
            <a:endParaRPr lang="en-US" sz="36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hằng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hoài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nương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dựa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i="1" dirty="0" smtClean="0">
                <a:solidFill>
                  <a:srgbClr val="0000CC"/>
                </a:solidFill>
              </a:rPr>
              <a:t>	For </a:t>
            </a:r>
            <a:r>
              <a:rPr lang="en-US" sz="4000" i="1" dirty="0" smtClean="0">
                <a:solidFill>
                  <a:srgbClr val="0000CC"/>
                </a:solidFill>
              </a:rPr>
              <a:t>the Lord is on my side . I will cling to Him always .</a:t>
            </a:r>
            <a:endParaRPr lang="en-US" i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vẫn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phước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, con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sợ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chi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3600" dirty="0" smtClean="0"/>
              <a:t>	</a:t>
            </a:r>
            <a:r>
              <a:rPr lang="en-US" sz="3600" i="1" dirty="0" smtClean="0">
                <a:solidFill>
                  <a:srgbClr val="0000CC"/>
                </a:solidFill>
              </a:rPr>
              <a:t>Because </a:t>
            </a:r>
            <a:r>
              <a:rPr lang="en-US" sz="3600" i="1" dirty="0" smtClean="0">
                <a:solidFill>
                  <a:srgbClr val="0000CC"/>
                </a:solidFill>
              </a:rPr>
              <a:t>of what the Lord will do for </a:t>
            </a:r>
            <a:r>
              <a:rPr lang="en-US" sz="3600" i="1" dirty="0" smtClean="0">
                <a:solidFill>
                  <a:srgbClr val="0000CC"/>
                </a:solidFill>
              </a:rPr>
              <a:t>me.</a:t>
            </a:r>
            <a:br>
              <a:rPr lang="en-US" sz="3600" i="1" dirty="0" smtClean="0">
                <a:solidFill>
                  <a:srgbClr val="0000CC"/>
                </a:solidFill>
              </a:rPr>
            </a:br>
            <a:r>
              <a:rPr lang="en-US" sz="3600" i="1" dirty="0" smtClean="0">
                <a:solidFill>
                  <a:srgbClr val="0000CC"/>
                </a:solidFill>
              </a:rPr>
              <a:t>I </a:t>
            </a:r>
            <a:r>
              <a:rPr lang="en-US" sz="3600" i="1" dirty="0" smtClean="0">
                <a:solidFill>
                  <a:srgbClr val="0000CC"/>
                </a:solidFill>
              </a:rPr>
              <a:t>will not be afraid. </a:t>
            </a:r>
          </a:p>
          <a:p>
            <a:pPr>
              <a:lnSpc>
                <a:spcPct val="150000"/>
              </a:lnSpc>
              <a:buNone/>
            </a:pP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sợ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bất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an. Con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buồn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nguy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nan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Dù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khiếp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kinh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vây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chông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gai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phủ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vây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3600" dirty="0" smtClean="0">
                <a:solidFill>
                  <a:srgbClr val="0000CC"/>
                </a:solidFill>
              </a:rPr>
              <a:t>I will not be afraid. I will not be afraid of the terror by night nor the arrow by day</a:t>
            </a:r>
            <a:endParaRPr lang="en-US" sz="36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hằng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hoài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nương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dựa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0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i="1" dirty="0" smtClean="0">
                <a:solidFill>
                  <a:srgbClr val="0000CC"/>
                </a:solidFill>
              </a:rPr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For </a:t>
            </a:r>
            <a:r>
              <a:rPr lang="en-US" sz="4000" dirty="0" smtClean="0">
                <a:solidFill>
                  <a:srgbClr val="0000CC"/>
                </a:solidFill>
              </a:rPr>
              <a:t>the Lord is on my side . I will cling to Him always .</a:t>
            </a:r>
            <a:endParaRPr lang="en-US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vẫn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phước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, con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sợ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chi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3600" dirty="0" smtClean="0"/>
              <a:t>	</a:t>
            </a:r>
            <a:r>
              <a:rPr lang="en-US" sz="3600" dirty="0" smtClean="0">
                <a:solidFill>
                  <a:srgbClr val="0000CC"/>
                </a:solidFill>
              </a:rPr>
              <a:t>Because </a:t>
            </a:r>
            <a:r>
              <a:rPr lang="en-US" sz="3600" dirty="0" smtClean="0">
                <a:solidFill>
                  <a:srgbClr val="0000CC"/>
                </a:solidFill>
              </a:rPr>
              <a:t>of what the Lord will do for </a:t>
            </a:r>
            <a:r>
              <a:rPr lang="en-US" sz="3600" dirty="0" smtClean="0">
                <a:solidFill>
                  <a:srgbClr val="0000CC"/>
                </a:solidFill>
              </a:rPr>
              <a:t>me.</a:t>
            </a:r>
            <a:br>
              <a:rPr lang="en-US" sz="3600" dirty="0" smtClean="0">
                <a:solidFill>
                  <a:srgbClr val="0000CC"/>
                </a:solidFill>
              </a:rPr>
            </a:br>
            <a:r>
              <a:rPr lang="en-US" sz="3600" dirty="0" smtClean="0">
                <a:solidFill>
                  <a:srgbClr val="0000CC"/>
                </a:solidFill>
              </a:rPr>
              <a:t>I </a:t>
            </a:r>
            <a:r>
              <a:rPr lang="en-US" sz="3600" dirty="0" smtClean="0">
                <a:solidFill>
                  <a:srgbClr val="0000CC"/>
                </a:solidFill>
              </a:rPr>
              <a:t>will not be afraid. </a:t>
            </a:r>
            <a:endParaRPr lang="en-US" sz="3600" dirty="0" smtClean="0">
              <a:solidFill>
                <a:srgbClr val="0000CC"/>
              </a:solidFill>
            </a:endParaRPr>
          </a:p>
          <a:p>
            <a:pPr>
              <a:lnSpc>
                <a:spcPct val="150000"/>
              </a:lnSpc>
              <a:buNone/>
            </a:pPr>
            <a:r>
              <a:rPr lang="en-US" sz="3600" dirty="0" smtClean="0">
                <a:solidFill>
                  <a:srgbClr val="0000CC"/>
                </a:solidFill>
              </a:rPr>
              <a:t>	</a:t>
            </a:r>
            <a:r>
              <a:rPr lang="en-US" sz="3600" dirty="0" smtClean="0">
                <a:solidFill>
                  <a:srgbClr val="0000CC"/>
                </a:solidFill>
              </a:rPr>
              <a:t>				***</a:t>
            </a:r>
            <a:endParaRPr lang="en-US" sz="3600" dirty="0" smtClean="0">
              <a:solidFill>
                <a:srgbClr val="0000CC"/>
              </a:solidFill>
            </a:endParaRPr>
          </a:p>
          <a:p>
            <a:pPr>
              <a:lnSpc>
                <a:spcPct val="150000"/>
              </a:lnSpc>
              <a:buNone/>
            </a:pP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Content Placeholder 3" descr="God-is-good-Article-Templat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5143500"/>
          </a:xfrm>
        </p:spPr>
      </p:pic>
      <p:sp>
        <p:nvSpPr>
          <p:cNvPr id="5" name="TextBox 4"/>
          <p:cNvSpPr txBox="1"/>
          <p:nvPr/>
        </p:nvSpPr>
        <p:spPr>
          <a:xfrm>
            <a:off x="381000" y="4248150"/>
            <a:ext cx="49530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spc="300" dirty="0">
                <a:solidFill>
                  <a:srgbClr val="00B3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CHÚA QUYỀN NĂNG.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spc="300" dirty="0" err="1">
                <a:solidFill>
                  <a:srgbClr val="00B3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Lời</a:t>
            </a:r>
            <a:r>
              <a:rPr lang="en-US" b="1" spc="300" dirty="0">
                <a:solidFill>
                  <a:srgbClr val="00B3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spc="300" dirty="0" err="1">
                <a:solidFill>
                  <a:srgbClr val="00B3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Việt</a:t>
            </a:r>
            <a:r>
              <a:rPr lang="en-US" b="1" spc="300" dirty="0">
                <a:solidFill>
                  <a:srgbClr val="00B3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MS David Dong 1995</a:t>
            </a:r>
            <a:endParaRPr lang="en-US" spc="300" dirty="0">
              <a:solidFill>
                <a:srgbClr val="00B3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285750"/>
            <a:ext cx="8382000" cy="4308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Chúa quyền năng, lớn tiếng chúc tán Vua tốt lành thay . Hoan ca chúc tôn .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i="1" smtClean="0">
                <a:solidFill>
                  <a:schemeClr val="bg1"/>
                </a:solidFill>
                <a:effectLst/>
              </a:rPr>
              <a:t>	God is good, we sing and shout it God is good. We celebrate.</a:t>
            </a: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285750"/>
            <a:ext cx="8382000" cy="4308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Chúa quyền năng, tin nơi Vua Giê-xu tốt lành thay với cả tấm lòng.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i="1" smtClean="0">
                <a:solidFill>
                  <a:schemeClr val="bg1"/>
                </a:solidFill>
                <a:effectLst/>
              </a:rPr>
              <a:t>	God is good. No more we doubt it . God is good, we know it’s true.</a:t>
            </a:r>
            <a:endParaRPr lang="en-US" sz="400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285750"/>
            <a:ext cx="8305800" cy="4308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 	Khi con suy nghĩ đến tình yêu Giê-xu lòng con luôn tuôn tràn lời ngợi khen với vui mừng. 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i="1" smtClean="0">
                <a:solidFill>
                  <a:schemeClr val="bg1"/>
                </a:solidFill>
                <a:effectLst/>
              </a:rPr>
              <a:t>	</a:t>
            </a:r>
            <a:r>
              <a:rPr lang="en-US" sz="2800" i="1" smtClean="0">
                <a:solidFill>
                  <a:schemeClr val="bg1"/>
                </a:solidFill>
                <a:effectLst/>
              </a:rPr>
              <a:t>And when I think of His love for me . My heart fills with praise and I feel like dancing.</a:t>
            </a:r>
            <a:endParaRPr lang="en-US" sz="3600" smtClean="0">
              <a:solidFill>
                <a:srgbClr val="002060"/>
              </a:solidFill>
              <a:effectLst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en-US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285750"/>
            <a:ext cx="8305800" cy="4308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Cha luôn mở lối dắt con đến với Ngài lòng mở toang con mau đến với Cha. Ô…</a:t>
            </a:r>
            <a:endParaRPr lang="en-US" sz="360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i="1" smtClean="0">
                <a:solidFill>
                  <a:schemeClr val="bg1"/>
                </a:solidFill>
                <a:effectLst/>
              </a:rPr>
              <a:t>	</a:t>
            </a:r>
            <a:r>
              <a:rPr lang="en-US" i="1" smtClean="0">
                <a:solidFill>
                  <a:schemeClr val="bg1"/>
                </a:solidFill>
                <a:effectLst/>
              </a:rPr>
              <a:t>For in His heart there is room for me and I run with arms opened wide. Oh …</a:t>
            </a:r>
            <a:endParaRPr lang="en-US" sz="360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en-US" sz="360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285750"/>
            <a:ext cx="8382000" cy="4308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Chúa quyền năng, lớn tiếng chúc tán Vua tốt lành thay . Hoan ca chúc tôn .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i="1" smtClean="0">
                <a:solidFill>
                  <a:schemeClr val="bg1"/>
                </a:solidFill>
                <a:effectLst/>
              </a:rPr>
              <a:t>	God is good, we sing and shout it God is good. We celebrate.</a:t>
            </a: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285750"/>
            <a:ext cx="8382000" cy="4308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Chúa quyền năng, tin nơi Vua Giê-xu tốt lành thay với cả tấm lòng.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i="1" smtClean="0">
                <a:solidFill>
                  <a:schemeClr val="bg1"/>
                </a:solidFill>
                <a:effectLst/>
              </a:rPr>
              <a:t>	God is good. No more we doubt it . God is good, we know it’s true.</a:t>
            </a:r>
            <a:endParaRPr lang="en-US" sz="400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285750"/>
            <a:ext cx="8305800" cy="4308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 	Khi con suy nghĩ đến tình yêu Giê-xu lòng con luôn tuôn tràn lời ngợi khen với vui mừng. 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i="1" smtClean="0">
                <a:solidFill>
                  <a:schemeClr val="bg1"/>
                </a:solidFill>
                <a:effectLst/>
              </a:rPr>
              <a:t>	</a:t>
            </a:r>
            <a:r>
              <a:rPr lang="en-US" sz="2800" i="1" smtClean="0">
                <a:solidFill>
                  <a:schemeClr val="bg1"/>
                </a:solidFill>
                <a:effectLst/>
              </a:rPr>
              <a:t>And when I think of His love for me . My heart fills with praise and I feel like dancing.</a:t>
            </a:r>
            <a:endParaRPr lang="en-US" sz="3600" smtClean="0">
              <a:solidFill>
                <a:srgbClr val="002060"/>
              </a:solidFill>
              <a:effectLst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en-US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285750"/>
            <a:ext cx="8305800" cy="4308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Cha luôn mở lối dắt con đến với Ngài lòng mở toang con mau đến với Cha. Ô…</a:t>
            </a:r>
            <a:endParaRPr lang="en-US" sz="360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i="1" smtClean="0">
                <a:solidFill>
                  <a:schemeClr val="bg1"/>
                </a:solidFill>
                <a:effectLst/>
              </a:rPr>
              <a:t>	</a:t>
            </a:r>
            <a:r>
              <a:rPr lang="en-US" i="1" smtClean="0">
                <a:solidFill>
                  <a:schemeClr val="bg1"/>
                </a:solidFill>
                <a:effectLst/>
              </a:rPr>
              <a:t>For in His heart there is room for me and I run with arms opened wide. Oh …</a:t>
            </a:r>
            <a:endParaRPr lang="en-US" sz="360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en-US" sz="360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285750"/>
            <a:ext cx="8382000" cy="4308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Chúa quyền năng, lớn tiếng chúc tán Vua tốt lành thay . Hoan ca chúc tôn .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i="1" smtClean="0">
                <a:solidFill>
                  <a:schemeClr val="bg1"/>
                </a:solidFill>
                <a:effectLst/>
              </a:rPr>
              <a:t>	God is good, we sing and shout it God is good. We celebrate.</a:t>
            </a: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285750"/>
            <a:ext cx="8382000" cy="4308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Chúa quyền năng, tin nơi Vua Giê-xu tốt lành thay với cả tấm lòng.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i="1" smtClean="0">
                <a:solidFill>
                  <a:schemeClr val="bg1"/>
                </a:solidFill>
                <a:effectLst/>
              </a:rPr>
              <a:t>	God is good. No more we doubt it . God is good, we know it’s true.</a:t>
            </a:r>
            <a:endParaRPr lang="en-US" sz="400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5"/>
          <p:cNvSpPr txBox="1">
            <a:spLocks noChangeArrowheads="1"/>
          </p:cNvSpPr>
          <p:nvPr/>
        </p:nvSpPr>
        <p:spPr bwMode="auto">
          <a:xfrm>
            <a:off x="685800" y="590550"/>
            <a:ext cx="80010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Hãy cùng mọi người tôn kính Cha oai quyền vinh hiển Ngài rạng ngời khắp thế gian.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Box 5"/>
          <p:cNvSpPr txBox="1">
            <a:spLocks noChangeArrowheads="1"/>
          </p:cNvSpPr>
          <p:nvPr/>
        </p:nvSpPr>
        <p:spPr bwMode="auto">
          <a:xfrm>
            <a:off x="914400" y="742950"/>
            <a:ext cx="7467600" cy="328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Hết lòng thờ phượng , hát ca tụng Ngài tôn Cha là Chúa Trời vinh hiển.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1"/>
          <p:cNvSpPr txBox="1">
            <a:spLocks noChangeArrowheads="1"/>
          </p:cNvSpPr>
          <p:nvPr/>
        </p:nvSpPr>
        <p:spPr bwMode="auto">
          <a:xfrm>
            <a:off x="609600" y="438150"/>
            <a:ext cx="8001000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Chúa vinh hiển </a:t>
            </a:r>
            <a:r>
              <a:rPr lang="en-US" sz="2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(echo) </a:t>
            </a:r>
            <a:r>
              <a:rPr lang="en-US" sz="4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hát chúc tôn danh Chúa </a:t>
            </a:r>
            <a:r>
              <a:rPr lang="en-US" sz="2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(echo) </a:t>
            </a:r>
            <a:r>
              <a:rPr lang="en-US" sz="4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Ha-lê-lu-gia khắp nơi tôn vinh Cha  Chúa hiển vinh quyền oai.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Box 1"/>
          <p:cNvSpPr txBox="1">
            <a:spLocks noChangeArrowheads="1"/>
          </p:cNvSpPr>
          <p:nvPr/>
        </p:nvSpPr>
        <p:spPr bwMode="auto">
          <a:xfrm>
            <a:off x="685800" y="1123950"/>
            <a:ext cx="80010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Ha-lê-lu-gia khắp nơi tôn vinh Cha  Chúa hiển vinh quyền oai.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Box 5"/>
          <p:cNvSpPr txBox="1">
            <a:spLocks noChangeArrowheads="1"/>
          </p:cNvSpPr>
          <p:nvPr/>
        </p:nvSpPr>
        <p:spPr bwMode="auto">
          <a:xfrm>
            <a:off x="685800" y="590550"/>
            <a:ext cx="80010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Hãy cùng mọi người tôn kính Cha oai quyền vinh hiển Ngài rạng ngời khắp thế gian.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Box 5"/>
          <p:cNvSpPr txBox="1">
            <a:spLocks noChangeArrowheads="1"/>
          </p:cNvSpPr>
          <p:nvPr/>
        </p:nvSpPr>
        <p:spPr bwMode="auto">
          <a:xfrm>
            <a:off x="914400" y="742950"/>
            <a:ext cx="7467600" cy="328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Hết lòng thờ phượng , hát ca tụng Ngài tôn Cha là Chúa Trời vinh hiển.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Box 1"/>
          <p:cNvSpPr txBox="1">
            <a:spLocks noChangeArrowheads="1"/>
          </p:cNvSpPr>
          <p:nvPr/>
        </p:nvSpPr>
        <p:spPr bwMode="auto">
          <a:xfrm>
            <a:off x="609600" y="438150"/>
            <a:ext cx="8001000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Chúa vinh hiển </a:t>
            </a:r>
            <a:r>
              <a:rPr lang="en-US" sz="2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(echo) </a:t>
            </a:r>
            <a:r>
              <a:rPr lang="en-US" sz="4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hát chúc tôn danh Chúa </a:t>
            </a:r>
            <a:r>
              <a:rPr lang="en-US" sz="2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(echo) </a:t>
            </a:r>
            <a:r>
              <a:rPr lang="en-US" sz="4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Ha-lê-lu-gia khắp nơi tôn vinh Cha  Chúa hiển vinh quyền oai.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Box 1"/>
          <p:cNvSpPr txBox="1">
            <a:spLocks noChangeArrowheads="1"/>
          </p:cNvSpPr>
          <p:nvPr/>
        </p:nvSpPr>
        <p:spPr bwMode="auto">
          <a:xfrm>
            <a:off x="685800" y="1123950"/>
            <a:ext cx="80010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Ha-lê-lu-gia khắp nơi tôn vinh Cha  Chúa hiển vinh quyền oai.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285750"/>
            <a:ext cx="8305800" cy="4308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 	Khi con suy nghĩ đến tình yêu Giê-xu lòng con luôn tuôn tràn lời ngợi khen với vui mừng. 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i="1" smtClean="0">
                <a:solidFill>
                  <a:schemeClr val="bg1"/>
                </a:solidFill>
                <a:effectLst/>
              </a:rPr>
              <a:t>	</a:t>
            </a:r>
            <a:r>
              <a:rPr lang="en-US" sz="2800" i="1" smtClean="0">
                <a:solidFill>
                  <a:schemeClr val="bg1"/>
                </a:solidFill>
                <a:effectLst/>
              </a:rPr>
              <a:t>And when I think of His love for me . My heart fills with praise and I feel like dancing.</a:t>
            </a:r>
            <a:endParaRPr lang="en-US" sz="3600" smtClean="0">
              <a:solidFill>
                <a:srgbClr val="002060"/>
              </a:solidFill>
              <a:effectLst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en-US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285750"/>
            <a:ext cx="8305800" cy="4308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Cha luôn mở lối dắt con đến với Ngài lòng mở toang con mau đến với Cha. Ô…</a:t>
            </a:r>
            <a:endParaRPr lang="en-US" sz="360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i="1" smtClean="0">
                <a:solidFill>
                  <a:schemeClr val="bg1"/>
                </a:solidFill>
                <a:effectLst/>
              </a:rPr>
              <a:t>	</a:t>
            </a:r>
            <a:r>
              <a:rPr lang="en-US" i="1" smtClean="0">
                <a:solidFill>
                  <a:schemeClr val="bg1"/>
                </a:solidFill>
                <a:effectLst/>
              </a:rPr>
              <a:t>For in His heart there is room for me and I run with arms opened wide. Oh …</a:t>
            </a:r>
            <a:endParaRPr lang="en-US" sz="360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en-US" sz="360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285750"/>
            <a:ext cx="8382000" cy="4308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36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Chúa quyền năng, lớn tiếng chúc tán Vua tốt lành thay . Hoan ca chúc tôn .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i="1" smtClean="0">
                <a:solidFill>
                  <a:schemeClr val="bg1"/>
                </a:solidFill>
                <a:effectLst/>
              </a:rPr>
              <a:t>	God is good, we sing and shout it God is good. We celebrate.</a:t>
            </a: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285750"/>
            <a:ext cx="8382000" cy="4308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Chúa quyền năng, tin nơi Vua Giê-xu tốt lành thay với cả tấm lòng.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i="1" smtClean="0">
                <a:solidFill>
                  <a:schemeClr val="bg1"/>
                </a:solidFill>
                <a:effectLst/>
              </a:rPr>
              <a:t>	God is good. No more we doubt it . God is good, we know it’s true.</a:t>
            </a:r>
            <a:endParaRPr lang="en-US" sz="400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371600" y="438150"/>
            <a:ext cx="6629400" cy="430847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800" dirty="0" err="1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8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8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8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(x3)</a:t>
            </a:r>
            <a:endParaRPr lang="en-US" sz="4800" dirty="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800" i="1" dirty="0" smtClean="0">
                <a:solidFill>
                  <a:schemeClr val="bg1"/>
                </a:solidFill>
                <a:effectLst/>
              </a:rPr>
              <a:t>	God is good. </a:t>
            </a:r>
            <a:r>
              <a:rPr lang="en-US" i="1" dirty="0" smtClean="0">
                <a:solidFill>
                  <a:schemeClr val="bg1"/>
                </a:solidFill>
                <a:effectLst/>
              </a:rPr>
              <a:t>(x3) </a:t>
            </a:r>
            <a:endParaRPr lang="en-US" sz="4800" i="1" dirty="0" smtClean="0">
              <a:solidFill>
                <a:schemeClr val="bg1"/>
              </a:solidFill>
              <a:effectLst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4000" i="1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i="1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4000" i="1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     ***</a:t>
            </a:r>
            <a:endParaRPr lang="en-US" sz="4000" dirty="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 de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510"/>
            <a:ext cx="9144000" cy="5140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66750"/>
            <a:ext cx="7772400" cy="1102519"/>
          </a:xfrm>
        </p:spPr>
        <p:txBody>
          <a:bodyPr/>
          <a:lstStyle/>
          <a:p>
            <a:r>
              <a:rPr lang="en-US" spc="600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TRONG CHA LÀ SỨC SỐNG</a:t>
            </a:r>
            <a:endParaRPr lang="en-US" spc="600" dirty="0">
              <a:solidFill>
                <a:srgbClr val="66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181350"/>
            <a:ext cx="6400800" cy="1352550"/>
          </a:xfrm>
        </p:spPr>
        <p:txBody>
          <a:bodyPr>
            <a:normAutofit/>
          </a:bodyPr>
          <a:lstStyle/>
          <a:p>
            <a:r>
              <a:rPr lang="en-US" sz="2400" b="1" spc="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Daniel Gardner</a:t>
            </a:r>
          </a:p>
          <a:p>
            <a:r>
              <a:rPr lang="en-US" sz="2400" spc="3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Lời</a:t>
            </a:r>
            <a:r>
              <a:rPr lang="en-US" sz="2400" spc="3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spc="3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Việt</a:t>
            </a:r>
            <a:r>
              <a:rPr lang="en-US" sz="2400" spc="3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2: MS David Dong </a:t>
            </a:r>
            <a:endParaRPr lang="en-US" sz="2400" spc="3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Sức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sức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mới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CA" sz="4400" dirty="0" smtClean="0"/>
              <a:t>	</a:t>
            </a:r>
            <a:r>
              <a:rPr lang="en-CA" sz="4400" i="1" dirty="0" smtClean="0">
                <a:solidFill>
                  <a:srgbClr val="0000CC"/>
                </a:solidFill>
              </a:rPr>
              <a:t>My </a:t>
            </a:r>
            <a:r>
              <a:rPr lang="en-CA" sz="4400" i="1" dirty="0" smtClean="0">
                <a:solidFill>
                  <a:srgbClr val="0000CC"/>
                </a:solidFill>
              </a:rPr>
              <a:t>life is in You, Lord, my strength is in You, Lord</a:t>
            </a:r>
            <a:r>
              <a:rPr lang="en-CA" sz="4400" dirty="0" smtClean="0"/>
              <a:t/>
            </a:r>
            <a:br>
              <a:rPr lang="en-CA" sz="4400" dirty="0" smtClean="0"/>
            </a:br>
            <a:r>
              <a:rPr lang="en-CA" sz="4400" dirty="0" smtClean="0"/>
              <a:t/>
            </a:r>
            <a:br>
              <a:rPr lang="en-CA" sz="4400" dirty="0" smtClean="0"/>
            </a:br>
            <a:endParaRPr lang="en-CA" sz="4400" dirty="0" smtClean="0"/>
          </a:p>
          <a:p>
            <a:pPr>
              <a:lnSpc>
                <a:spcPct val="15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3820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Cậy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trông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chẳng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lay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4400" dirty="0" smtClean="0"/>
              <a:t>	</a:t>
            </a:r>
            <a:br>
              <a:rPr lang="en-CA" sz="4400" dirty="0" smtClean="0"/>
            </a:br>
            <a:r>
              <a:rPr lang="en-CA" sz="4400" i="1" dirty="0" smtClean="0">
                <a:solidFill>
                  <a:srgbClr val="0000CC"/>
                </a:solidFill>
              </a:rPr>
              <a:t>My </a:t>
            </a:r>
            <a:r>
              <a:rPr lang="en-CA" sz="4400" i="1" dirty="0" smtClean="0">
                <a:solidFill>
                  <a:srgbClr val="0000CC"/>
                </a:solidFill>
              </a:rPr>
              <a:t>hope is in You, Lord, in You, it's in You </a:t>
            </a:r>
            <a:r>
              <a:rPr lang="en-CA" sz="4000" dirty="0" smtClean="0"/>
              <a:t/>
            </a:r>
            <a:br>
              <a:rPr lang="en-CA" sz="4000" dirty="0" smtClean="0"/>
            </a:br>
            <a:r>
              <a:rPr lang="en-CA" sz="4000" dirty="0" smtClean="0"/>
              <a:t/>
            </a:r>
            <a:br>
              <a:rPr lang="en-CA" sz="4000" dirty="0" smtClean="0"/>
            </a:br>
            <a:endParaRPr lang="en-CA" sz="4000" dirty="0" smtClean="0"/>
          </a:p>
          <a:p>
            <a:pPr>
              <a:lnSpc>
                <a:spcPct val="15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Sức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sức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mới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CA" sz="4400" dirty="0" smtClean="0"/>
              <a:t>	</a:t>
            </a:r>
            <a:r>
              <a:rPr lang="en-CA" sz="4400" i="1" dirty="0" smtClean="0">
                <a:solidFill>
                  <a:srgbClr val="0000CC"/>
                </a:solidFill>
              </a:rPr>
              <a:t>My </a:t>
            </a:r>
            <a:r>
              <a:rPr lang="en-CA" sz="4400" i="1" dirty="0" smtClean="0">
                <a:solidFill>
                  <a:srgbClr val="0000CC"/>
                </a:solidFill>
              </a:rPr>
              <a:t>life is in You, Lord, my strength is in You, Lord</a:t>
            </a:r>
            <a:r>
              <a:rPr lang="en-CA" sz="4400" dirty="0" smtClean="0"/>
              <a:t/>
            </a:r>
            <a:br>
              <a:rPr lang="en-CA" sz="4400" dirty="0" smtClean="0"/>
            </a:br>
            <a:r>
              <a:rPr lang="en-CA" sz="4400" dirty="0" smtClean="0"/>
              <a:t/>
            </a:r>
            <a:br>
              <a:rPr lang="en-CA" sz="4400" dirty="0" smtClean="0"/>
            </a:br>
            <a:endParaRPr lang="en-CA" sz="4400" dirty="0" smtClean="0"/>
          </a:p>
          <a:p>
            <a:pPr>
              <a:lnSpc>
                <a:spcPct val="15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3820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Cậy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trông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chẳng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lay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4400" dirty="0" smtClean="0"/>
              <a:t>	</a:t>
            </a:r>
            <a:br>
              <a:rPr lang="en-CA" sz="4400" dirty="0" smtClean="0"/>
            </a:br>
            <a:r>
              <a:rPr lang="en-CA" sz="4400" i="1" dirty="0" smtClean="0">
                <a:solidFill>
                  <a:srgbClr val="0000CC"/>
                </a:solidFill>
              </a:rPr>
              <a:t>My </a:t>
            </a:r>
            <a:r>
              <a:rPr lang="en-CA" sz="4400" i="1" dirty="0" smtClean="0">
                <a:solidFill>
                  <a:srgbClr val="0000CC"/>
                </a:solidFill>
              </a:rPr>
              <a:t>hope is in You, Lord, in You, it's in You </a:t>
            </a:r>
            <a:r>
              <a:rPr lang="en-CA" sz="4000" dirty="0" smtClean="0"/>
              <a:t/>
            </a:r>
            <a:br>
              <a:rPr lang="en-CA" sz="4000" dirty="0" smtClean="0"/>
            </a:br>
            <a:r>
              <a:rPr lang="en-CA" sz="4000" dirty="0" smtClean="0"/>
              <a:t/>
            </a:r>
            <a:br>
              <a:rPr lang="en-CA" sz="4000" dirty="0" smtClean="0"/>
            </a:br>
            <a:endParaRPr lang="en-CA" sz="4000" dirty="0" smtClean="0"/>
          </a:p>
          <a:p>
            <a:pPr>
              <a:lnSpc>
                <a:spcPct val="15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tấm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. 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CA" sz="4400" dirty="0" smtClean="0"/>
              <a:t>	</a:t>
            </a:r>
            <a:r>
              <a:rPr lang="en-CA" sz="4400" i="1" dirty="0" smtClean="0">
                <a:solidFill>
                  <a:srgbClr val="0000CC"/>
                </a:solidFill>
              </a:rPr>
              <a:t>I </a:t>
            </a:r>
            <a:r>
              <a:rPr lang="en-CA" sz="4400" i="1" dirty="0" smtClean="0">
                <a:solidFill>
                  <a:srgbClr val="0000CC"/>
                </a:solidFill>
              </a:rPr>
              <a:t>will praise You with all of my life</a:t>
            </a:r>
            <a:br>
              <a:rPr lang="en-CA" sz="4400" i="1" dirty="0" smtClean="0">
                <a:solidFill>
                  <a:srgbClr val="0000CC"/>
                </a:solidFill>
              </a:rPr>
            </a:br>
            <a:r>
              <a:rPr lang="en-CA" sz="4400" dirty="0" smtClean="0"/>
              <a:t/>
            </a:r>
            <a:br>
              <a:rPr lang="en-CA" sz="4400" dirty="0" smtClean="0"/>
            </a:br>
            <a:r>
              <a:rPr lang="en-CA" sz="4400" dirty="0" smtClean="0"/>
              <a:t/>
            </a:r>
            <a:br>
              <a:rPr lang="en-CA" sz="4400" dirty="0" smtClean="0"/>
            </a:br>
            <a:endParaRPr lang="en-CA" sz="4400" dirty="0" smtClean="0"/>
          </a:p>
          <a:p>
            <a:pPr>
              <a:lnSpc>
                <a:spcPct val="15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cuộc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!</a:t>
            </a:r>
            <a:r>
              <a:rPr lang="en-CA" sz="4400" i="1" dirty="0" smtClean="0">
                <a:solidFill>
                  <a:srgbClr val="0000CC"/>
                </a:solidFill>
              </a:rPr>
              <a:t/>
            </a:r>
            <a:br>
              <a:rPr lang="en-CA" sz="4400" i="1" dirty="0" smtClean="0">
                <a:solidFill>
                  <a:srgbClr val="0000CC"/>
                </a:solidFill>
              </a:rPr>
            </a:br>
            <a:r>
              <a:rPr lang="en-CA" sz="4400" i="1" dirty="0" smtClean="0">
                <a:solidFill>
                  <a:srgbClr val="0000CC"/>
                </a:solidFill>
              </a:rPr>
              <a:t>I will praise You with all of my strength</a:t>
            </a:r>
            <a:r>
              <a:rPr lang="en-CA" sz="4400" dirty="0" smtClean="0"/>
              <a:t/>
            </a:r>
            <a:br>
              <a:rPr lang="en-CA" sz="4400" dirty="0" smtClean="0"/>
            </a:br>
            <a:r>
              <a:rPr lang="en-CA" sz="4400" dirty="0" smtClean="0"/>
              <a:t/>
            </a:r>
            <a:br>
              <a:rPr lang="en-CA" sz="4400" dirty="0" smtClean="0"/>
            </a:br>
            <a:endParaRPr lang="en-CA" sz="4400" dirty="0" smtClean="0"/>
          </a:p>
          <a:p>
            <a:pPr>
              <a:lnSpc>
                <a:spcPct val="15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dirty="0" smtClean="0"/>
              <a:t>	</a:t>
            </a:r>
            <a:r>
              <a:rPr lang="en-US" sz="3600" dirty="0" err="1" smtClean="0"/>
              <a:t>Dâng</a:t>
            </a:r>
            <a:r>
              <a:rPr lang="en-US" sz="3600" dirty="0" smtClean="0"/>
              <a:t> </a:t>
            </a:r>
            <a:r>
              <a:rPr lang="en-US" sz="3600" dirty="0" err="1" smtClean="0"/>
              <a:t>Ngài</a:t>
            </a:r>
            <a:r>
              <a:rPr lang="en-US" sz="3600" dirty="0" smtClean="0"/>
              <a:t> </a:t>
            </a:r>
            <a:r>
              <a:rPr lang="en-US" sz="3600" dirty="0" err="1" smtClean="0"/>
              <a:t>trọn</a:t>
            </a:r>
            <a:r>
              <a:rPr lang="en-US" sz="3600" dirty="0" smtClean="0"/>
              <a:t> </a:t>
            </a:r>
            <a:r>
              <a:rPr lang="en-US" sz="3600" dirty="0" err="1" smtClean="0"/>
              <a:t>cuộc</a:t>
            </a:r>
            <a:r>
              <a:rPr lang="en-US" sz="3600" dirty="0" smtClean="0"/>
              <a:t> </a:t>
            </a:r>
            <a:r>
              <a:rPr lang="en-US" sz="3600" dirty="0" err="1" smtClean="0"/>
              <a:t>sống</a:t>
            </a:r>
            <a:r>
              <a:rPr lang="en-US" sz="3600" dirty="0" smtClean="0"/>
              <a:t> . </a:t>
            </a:r>
            <a:r>
              <a:rPr lang="en-US" sz="3600" dirty="0" err="1" smtClean="0"/>
              <a:t>Hết</a:t>
            </a:r>
            <a:r>
              <a:rPr lang="en-US" sz="3600" dirty="0" smtClean="0"/>
              <a:t> </a:t>
            </a:r>
            <a:r>
              <a:rPr lang="en-US" sz="3600" dirty="0" err="1" smtClean="0"/>
              <a:t>lòng</a:t>
            </a:r>
            <a:r>
              <a:rPr lang="en-US" sz="3600" dirty="0" smtClean="0"/>
              <a:t> </a:t>
            </a:r>
            <a:r>
              <a:rPr lang="en-US" sz="3600" dirty="0" err="1" smtClean="0"/>
              <a:t>tôn</a:t>
            </a:r>
            <a:r>
              <a:rPr lang="en-US" sz="3600" dirty="0" smtClean="0"/>
              <a:t> </a:t>
            </a:r>
            <a:r>
              <a:rPr lang="en-US" sz="3600" dirty="0" err="1" smtClean="0"/>
              <a:t>kính</a:t>
            </a:r>
            <a:r>
              <a:rPr lang="en-US" sz="3600" dirty="0" smtClean="0"/>
              <a:t> </a:t>
            </a:r>
            <a:r>
              <a:rPr lang="en-US" sz="3600" dirty="0" err="1" smtClean="0"/>
              <a:t>Chúa</a:t>
            </a:r>
            <a:r>
              <a:rPr lang="en-US" sz="3600" dirty="0" smtClean="0"/>
              <a:t> , </a:t>
            </a:r>
            <a:r>
              <a:rPr lang="en-US" sz="3600" dirty="0" err="1" smtClean="0"/>
              <a:t>tất</a:t>
            </a:r>
            <a:r>
              <a:rPr lang="en-US" sz="3600" dirty="0" smtClean="0"/>
              <a:t> </a:t>
            </a:r>
            <a:r>
              <a:rPr lang="en-US" sz="3600" dirty="0" err="1" smtClean="0"/>
              <a:t>cả</a:t>
            </a:r>
            <a:r>
              <a:rPr lang="en-US" sz="3600" dirty="0" smtClean="0"/>
              <a:t> </a:t>
            </a:r>
            <a:r>
              <a:rPr lang="en-US" sz="3600" dirty="0" err="1" smtClean="0"/>
              <a:t>hy</a:t>
            </a:r>
            <a:r>
              <a:rPr lang="en-US" sz="3600" dirty="0" smtClean="0"/>
              <a:t> </a:t>
            </a:r>
            <a:r>
              <a:rPr lang="en-US" sz="3600" dirty="0" err="1" smtClean="0"/>
              <a:t>vọng</a:t>
            </a:r>
            <a:r>
              <a:rPr lang="en-US" sz="3600" dirty="0" smtClean="0"/>
              <a:t> </a:t>
            </a:r>
            <a:r>
              <a:rPr lang="en-US" sz="3600" dirty="0" err="1" smtClean="0"/>
              <a:t>dâng</a:t>
            </a:r>
            <a:r>
              <a:rPr lang="en-US" sz="3600" dirty="0" smtClean="0"/>
              <a:t> </a:t>
            </a:r>
            <a:r>
              <a:rPr lang="en-US" sz="3600" dirty="0" err="1" smtClean="0"/>
              <a:t>lên</a:t>
            </a:r>
            <a:r>
              <a:rPr lang="en-US" sz="3600" dirty="0" smtClean="0"/>
              <a:t> </a:t>
            </a:r>
            <a:r>
              <a:rPr lang="en-US" sz="3600" dirty="0" err="1" smtClean="0"/>
              <a:t>Chúa</a:t>
            </a:r>
            <a:r>
              <a:rPr lang="en-US" sz="3600" dirty="0" smtClean="0"/>
              <a:t>. </a:t>
            </a:r>
            <a:endParaRPr lang="en-US" sz="3600" dirty="0" smtClean="0"/>
          </a:p>
          <a:p>
            <a:pPr>
              <a:lnSpc>
                <a:spcPct val="150000"/>
              </a:lnSpc>
              <a:buNone/>
            </a:pPr>
            <a:r>
              <a:rPr lang="en-CA" sz="3600" dirty="0" smtClean="0"/>
              <a:t>	</a:t>
            </a:r>
            <a:r>
              <a:rPr lang="en-CA" sz="3600" i="1" dirty="0" smtClean="0">
                <a:solidFill>
                  <a:srgbClr val="0000CC"/>
                </a:solidFill>
              </a:rPr>
              <a:t>With </a:t>
            </a:r>
            <a:r>
              <a:rPr lang="en-CA" sz="3600" i="1" dirty="0" smtClean="0">
                <a:solidFill>
                  <a:srgbClr val="0000CC"/>
                </a:solidFill>
              </a:rPr>
              <a:t>all of my life, and all of my strength</a:t>
            </a:r>
            <a:br>
              <a:rPr lang="en-CA" sz="3600" i="1" dirty="0" smtClean="0">
                <a:solidFill>
                  <a:srgbClr val="0000CC"/>
                </a:solidFill>
              </a:rPr>
            </a:br>
            <a:r>
              <a:rPr lang="en-CA" sz="3600" i="1" dirty="0" smtClean="0">
                <a:solidFill>
                  <a:srgbClr val="0000CC"/>
                </a:solidFill>
              </a:rPr>
              <a:t>All of my hope is in You</a:t>
            </a:r>
            <a:r>
              <a:rPr lang="en-CA" sz="3600" dirty="0" smtClean="0"/>
              <a:t/>
            </a:r>
            <a:br>
              <a:rPr lang="en-CA" sz="3600" dirty="0" smtClean="0"/>
            </a:br>
            <a:endParaRPr lang="en-CA" sz="3600" dirty="0" smtClean="0"/>
          </a:p>
          <a:p>
            <a:pPr>
              <a:lnSpc>
                <a:spcPct val="150000"/>
              </a:lnSpc>
              <a:buNone/>
            </a:pPr>
            <a:endParaRPr lang="en-US" sz="36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Sức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sức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mới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CA" sz="4400" dirty="0" smtClean="0"/>
              <a:t>	</a:t>
            </a:r>
            <a:r>
              <a:rPr lang="en-CA" sz="4400" i="1" dirty="0" smtClean="0">
                <a:solidFill>
                  <a:srgbClr val="0000CC"/>
                </a:solidFill>
              </a:rPr>
              <a:t>My </a:t>
            </a:r>
            <a:r>
              <a:rPr lang="en-CA" sz="4400" i="1" dirty="0" smtClean="0">
                <a:solidFill>
                  <a:srgbClr val="0000CC"/>
                </a:solidFill>
              </a:rPr>
              <a:t>life is in You, Lord, my strength is in You, Lord</a:t>
            </a:r>
            <a:r>
              <a:rPr lang="en-CA" sz="4400" dirty="0" smtClean="0"/>
              <a:t/>
            </a:r>
            <a:br>
              <a:rPr lang="en-CA" sz="4400" dirty="0" smtClean="0"/>
            </a:br>
            <a:r>
              <a:rPr lang="en-CA" sz="4400" dirty="0" smtClean="0"/>
              <a:t/>
            </a:r>
            <a:br>
              <a:rPr lang="en-CA" sz="4400" dirty="0" smtClean="0"/>
            </a:br>
            <a:endParaRPr lang="en-CA" sz="4400" dirty="0" smtClean="0"/>
          </a:p>
          <a:p>
            <a:pPr>
              <a:lnSpc>
                <a:spcPct val="15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3820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Cậy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trông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chẳng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lay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4400" dirty="0" smtClean="0"/>
              <a:t>	</a:t>
            </a:r>
            <a:br>
              <a:rPr lang="en-CA" sz="4400" dirty="0" smtClean="0"/>
            </a:br>
            <a:r>
              <a:rPr lang="en-CA" sz="4400" i="1" dirty="0" smtClean="0">
                <a:solidFill>
                  <a:srgbClr val="0000CC"/>
                </a:solidFill>
              </a:rPr>
              <a:t>My </a:t>
            </a:r>
            <a:r>
              <a:rPr lang="en-CA" sz="4400" i="1" dirty="0" smtClean="0">
                <a:solidFill>
                  <a:srgbClr val="0000CC"/>
                </a:solidFill>
              </a:rPr>
              <a:t>hope is in You, Lord, in You, it's in You </a:t>
            </a:r>
            <a:r>
              <a:rPr lang="en-CA" sz="4000" dirty="0" smtClean="0"/>
              <a:t/>
            </a:r>
            <a:br>
              <a:rPr lang="en-CA" sz="4000" dirty="0" smtClean="0"/>
            </a:br>
            <a:r>
              <a:rPr lang="en-CA" sz="4000" dirty="0" smtClean="0"/>
              <a:t/>
            </a:r>
            <a:br>
              <a:rPr lang="en-CA" sz="4000" dirty="0" smtClean="0"/>
            </a:br>
            <a:endParaRPr lang="en-CA" sz="4000" dirty="0" smtClean="0"/>
          </a:p>
          <a:p>
            <a:pPr>
              <a:lnSpc>
                <a:spcPct val="15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Sức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sức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mới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CA" sz="4400" dirty="0" smtClean="0"/>
              <a:t>	</a:t>
            </a:r>
            <a:r>
              <a:rPr lang="en-CA" sz="4400" i="1" dirty="0" smtClean="0">
                <a:solidFill>
                  <a:srgbClr val="0000CC"/>
                </a:solidFill>
              </a:rPr>
              <a:t>My </a:t>
            </a:r>
            <a:r>
              <a:rPr lang="en-CA" sz="4400" i="1" dirty="0" smtClean="0">
                <a:solidFill>
                  <a:srgbClr val="0000CC"/>
                </a:solidFill>
              </a:rPr>
              <a:t>life is in You, Lord, my strength is in You, Lord</a:t>
            </a:r>
            <a:r>
              <a:rPr lang="en-CA" sz="4400" dirty="0" smtClean="0"/>
              <a:t/>
            </a:r>
            <a:br>
              <a:rPr lang="en-CA" sz="4400" dirty="0" smtClean="0"/>
            </a:br>
            <a:r>
              <a:rPr lang="en-CA" sz="4400" dirty="0" smtClean="0"/>
              <a:t/>
            </a:r>
            <a:br>
              <a:rPr lang="en-CA" sz="4400" dirty="0" smtClean="0"/>
            </a:br>
            <a:endParaRPr lang="en-CA" sz="4400" dirty="0" smtClean="0"/>
          </a:p>
          <a:p>
            <a:pPr>
              <a:lnSpc>
                <a:spcPct val="15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3820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Cậy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trông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chẳng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lay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4400" dirty="0" smtClean="0"/>
              <a:t>	</a:t>
            </a:r>
            <a:br>
              <a:rPr lang="en-CA" sz="4400" dirty="0" smtClean="0"/>
            </a:br>
            <a:r>
              <a:rPr lang="en-CA" sz="4400" i="1" dirty="0" smtClean="0">
                <a:solidFill>
                  <a:srgbClr val="0000CC"/>
                </a:solidFill>
              </a:rPr>
              <a:t>My </a:t>
            </a:r>
            <a:r>
              <a:rPr lang="en-CA" sz="4400" i="1" dirty="0" smtClean="0">
                <a:solidFill>
                  <a:srgbClr val="0000CC"/>
                </a:solidFill>
              </a:rPr>
              <a:t>hope is in You, Lord, in You, it's in You </a:t>
            </a:r>
            <a:r>
              <a:rPr lang="en-CA" sz="4000" dirty="0" smtClean="0"/>
              <a:t/>
            </a:r>
            <a:br>
              <a:rPr lang="en-CA" sz="4000" dirty="0" smtClean="0"/>
            </a:br>
            <a:r>
              <a:rPr lang="en-CA" sz="4000" dirty="0" smtClean="0"/>
              <a:t/>
            </a:r>
            <a:br>
              <a:rPr lang="en-CA" sz="4000" dirty="0" smtClean="0"/>
            </a:br>
            <a:endParaRPr lang="en-CA" sz="4000" dirty="0" smtClean="0"/>
          </a:p>
          <a:p>
            <a:pPr>
              <a:lnSpc>
                <a:spcPct val="15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tấm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. 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CA" sz="4400" dirty="0" smtClean="0"/>
              <a:t>	</a:t>
            </a:r>
            <a:r>
              <a:rPr lang="en-CA" sz="4400" i="1" dirty="0" smtClean="0">
                <a:solidFill>
                  <a:srgbClr val="0000CC"/>
                </a:solidFill>
              </a:rPr>
              <a:t>I </a:t>
            </a:r>
            <a:r>
              <a:rPr lang="en-CA" sz="4400" i="1" dirty="0" smtClean="0">
                <a:solidFill>
                  <a:srgbClr val="0000CC"/>
                </a:solidFill>
              </a:rPr>
              <a:t>will praise You with all of my life</a:t>
            </a:r>
            <a:br>
              <a:rPr lang="en-CA" sz="4400" i="1" dirty="0" smtClean="0">
                <a:solidFill>
                  <a:srgbClr val="0000CC"/>
                </a:solidFill>
              </a:rPr>
            </a:br>
            <a:r>
              <a:rPr lang="en-CA" sz="4400" dirty="0" smtClean="0"/>
              <a:t/>
            </a:r>
            <a:br>
              <a:rPr lang="en-CA" sz="4400" dirty="0" smtClean="0"/>
            </a:br>
            <a:r>
              <a:rPr lang="en-CA" sz="4400" dirty="0" smtClean="0"/>
              <a:t/>
            </a:r>
            <a:br>
              <a:rPr lang="en-CA" sz="4400" dirty="0" smtClean="0"/>
            </a:br>
            <a:endParaRPr lang="en-CA" sz="4400" dirty="0" smtClean="0"/>
          </a:p>
          <a:p>
            <a:pPr>
              <a:lnSpc>
                <a:spcPct val="15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ngợi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cuộc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!</a:t>
            </a:r>
            <a:r>
              <a:rPr lang="en-CA" sz="4400" i="1" dirty="0" smtClean="0">
                <a:solidFill>
                  <a:srgbClr val="0000CC"/>
                </a:solidFill>
              </a:rPr>
              <a:t/>
            </a:r>
            <a:br>
              <a:rPr lang="en-CA" sz="4400" i="1" dirty="0" smtClean="0">
                <a:solidFill>
                  <a:srgbClr val="0000CC"/>
                </a:solidFill>
              </a:rPr>
            </a:br>
            <a:r>
              <a:rPr lang="en-CA" sz="4400" i="1" dirty="0" smtClean="0">
                <a:solidFill>
                  <a:srgbClr val="0000CC"/>
                </a:solidFill>
              </a:rPr>
              <a:t>I will praise You with all of my strength</a:t>
            </a:r>
            <a:r>
              <a:rPr lang="en-CA" sz="4400" dirty="0" smtClean="0"/>
              <a:t/>
            </a:r>
            <a:br>
              <a:rPr lang="en-CA" sz="4400" dirty="0" smtClean="0"/>
            </a:br>
            <a:r>
              <a:rPr lang="en-CA" sz="4400" dirty="0" smtClean="0"/>
              <a:t/>
            </a:r>
            <a:br>
              <a:rPr lang="en-CA" sz="4400" dirty="0" smtClean="0"/>
            </a:br>
            <a:endParaRPr lang="en-CA" sz="4400" dirty="0" smtClean="0"/>
          </a:p>
          <a:p>
            <a:pPr>
              <a:lnSpc>
                <a:spcPct val="15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dirty="0" smtClean="0"/>
              <a:t>	</a:t>
            </a:r>
            <a:r>
              <a:rPr lang="en-US" sz="3600" dirty="0" err="1" smtClean="0"/>
              <a:t>Dâng</a:t>
            </a:r>
            <a:r>
              <a:rPr lang="en-US" sz="3600" dirty="0" smtClean="0"/>
              <a:t> </a:t>
            </a:r>
            <a:r>
              <a:rPr lang="en-US" sz="3600" dirty="0" err="1" smtClean="0"/>
              <a:t>Ngài</a:t>
            </a:r>
            <a:r>
              <a:rPr lang="en-US" sz="3600" dirty="0" smtClean="0"/>
              <a:t> </a:t>
            </a:r>
            <a:r>
              <a:rPr lang="en-US" sz="3600" dirty="0" err="1" smtClean="0"/>
              <a:t>trọn</a:t>
            </a:r>
            <a:r>
              <a:rPr lang="en-US" sz="3600" dirty="0" smtClean="0"/>
              <a:t> </a:t>
            </a:r>
            <a:r>
              <a:rPr lang="en-US" sz="3600" dirty="0" err="1" smtClean="0"/>
              <a:t>cuộc</a:t>
            </a:r>
            <a:r>
              <a:rPr lang="en-US" sz="3600" dirty="0" smtClean="0"/>
              <a:t> </a:t>
            </a:r>
            <a:r>
              <a:rPr lang="en-US" sz="3600" dirty="0" err="1" smtClean="0"/>
              <a:t>sống</a:t>
            </a:r>
            <a:r>
              <a:rPr lang="en-US" sz="3600" dirty="0" smtClean="0"/>
              <a:t> . </a:t>
            </a:r>
            <a:r>
              <a:rPr lang="en-US" sz="3600" dirty="0" err="1" smtClean="0"/>
              <a:t>Hết</a:t>
            </a:r>
            <a:r>
              <a:rPr lang="en-US" sz="3600" dirty="0" smtClean="0"/>
              <a:t> </a:t>
            </a:r>
            <a:r>
              <a:rPr lang="en-US" sz="3600" dirty="0" err="1" smtClean="0"/>
              <a:t>lòng</a:t>
            </a:r>
            <a:r>
              <a:rPr lang="en-US" sz="3600" dirty="0" smtClean="0"/>
              <a:t> </a:t>
            </a:r>
            <a:r>
              <a:rPr lang="en-US" sz="3600" dirty="0" err="1" smtClean="0"/>
              <a:t>tôn</a:t>
            </a:r>
            <a:r>
              <a:rPr lang="en-US" sz="3600" dirty="0" smtClean="0"/>
              <a:t> </a:t>
            </a:r>
            <a:r>
              <a:rPr lang="en-US" sz="3600" dirty="0" err="1" smtClean="0"/>
              <a:t>kính</a:t>
            </a:r>
            <a:r>
              <a:rPr lang="en-US" sz="3600" dirty="0" smtClean="0"/>
              <a:t> </a:t>
            </a:r>
            <a:r>
              <a:rPr lang="en-US" sz="3600" dirty="0" err="1" smtClean="0"/>
              <a:t>Chúa</a:t>
            </a:r>
            <a:r>
              <a:rPr lang="en-US" sz="3600" dirty="0" smtClean="0"/>
              <a:t> , </a:t>
            </a:r>
            <a:r>
              <a:rPr lang="en-US" sz="3600" dirty="0" err="1" smtClean="0"/>
              <a:t>tất</a:t>
            </a:r>
            <a:r>
              <a:rPr lang="en-US" sz="3600" dirty="0" smtClean="0"/>
              <a:t> </a:t>
            </a:r>
            <a:r>
              <a:rPr lang="en-US" sz="3600" dirty="0" err="1" smtClean="0"/>
              <a:t>cả</a:t>
            </a:r>
            <a:r>
              <a:rPr lang="en-US" sz="3600" dirty="0" smtClean="0"/>
              <a:t> </a:t>
            </a:r>
            <a:r>
              <a:rPr lang="en-US" sz="3600" dirty="0" err="1" smtClean="0"/>
              <a:t>hy</a:t>
            </a:r>
            <a:r>
              <a:rPr lang="en-US" sz="3600" dirty="0" smtClean="0"/>
              <a:t> </a:t>
            </a:r>
            <a:r>
              <a:rPr lang="en-US" sz="3600" dirty="0" err="1" smtClean="0"/>
              <a:t>vọng</a:t>
            </a:r>
            <a:r>
              <a:rPr lang="en-US" sz="3600" dirty="0" smtClean="0"/>
              <a:t> </a:t>
            </a:r>
            <a:r>
              <a:rPr lang="en-US" sz="3600" dirty="0" err="1" smtClean="0"/>
              <a:t>dâng</a:t>
            </a:r>
            <a:r>
              <a:rPr lang="en-US" sz="3600" dirty="0" smtClean="0"/>
              <a:t> </a:t>
            </a:r>
            <a:r>
              <a:rPr lang="en-US" sz="3600" dirty="0" err="1" smtClean="0"/>
              <a:t>lên</a:t>
            </a:r>
            <a:r>
              <a:rPr lang="en-US" sz="3600" dirty="0" smtClean="0"/>
              <a:t> </a:t>
            </a:r>
            <a:r>
              <a:rPr lang="en-US" sz="3600" dirty="0" err="1" smtClean="0"/>
              <a:t>Chúa</a:t>
            </a:r>
            <a:r>
              <a:rPr lang="en-US" sz="3600" dirty="0" smtClean="0"/>
              <a:t>. </a:t>
            </a:r>
            <a:endParaRPr lang="en-US" sz="3600" dirty="0" smtClean="0"/>
          </a:p>
          <a:p>
            <a:pPr>
              <a:lnSpc>
                <a:spcPct val="150000"/>
              </a:lnSpc>
              <a:buNone/>
            </a:pPr>
            <a:r>
              <a:rPr lang="en-CA" sz="3600" dirty="0" smtClean="0"/>
              <a:t>	</a:t>
            </a:r>
            <a:r>
              <a:rPr lang="en-CA" sz="3600" i="1" dirty="0" smtClean="0">
                <a:solidFill>
                  <a:srgbClr val="0000CC"/>
                </a:solidFill>
              </a:rPr>
              <a:t>With </a:t>
            </a:r>
            <a:r>
              <a:rPr lang="en-CA" sz="3600" i="1" dirty="0" smtClean="0">
                <a:solidFill>
                  <a:srgbClr val="0000CC"/>
                </a:solidFill>
              </a:rPr>
              <a:t>all of my life, and all of my strength</a:t>
            </a:r>
            <a:br>
              <a:rPr lang="en-CA" sz="3600" i="1" dirty="0" smtClean="0">
                <a:solidFill>
                  <a:srgbClr val="0000CC"/>
                </a:solidFill>
              </a:rPr>
            </a:br>
            <a:r>
              <a:rPr lang="en-CA" sz="3600" i="1" dirty="0" smtClean="0">
                <a:solidFill>
                  <a:srgbClr val="0000CC"/>
                </a:solidFill>
              </a:rPr>
              <a:t>All of my hope is in You</a:t>
            </a:r>
            <a:r>
              <a:rPr lang="en-CA" sz="3600" dirty="0" smtClean="0"/>
              <a:t/>
            </a:r>
            <a:br>
              <a:rPr lang="en-CA" sz="3600" dirty="0" smtClean="0"/>
            </a:br>
            <a:endParaRPr lang="en-CA" sz="3600" dirty="0" smtClean="0"/>
          </a:p>
          <a:p>
            <a:pPr>
              <a:lnSpc>
                <a:spcPct val="150000"/>
              </a:lnSpc>
              <a:buNone/>
            </a:pPr>
            <a:endParaRPr lang="en-US" sz="36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Sức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sức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mới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CA" sz="4400" dirty="0" smtClean="0"/>
              <a:t>	</a:t>
            </a:r>
            <a:r>
              <a:rPr lang="en-CA" sz="4400" i="1" dirty="0" smtClean="0">
                <a:solidFill>
                  <a:srgbClr val="0000CC"/>
                </a:solidFill>
              </a:rPr>
              <a:t>My </a:t>
            </a:r>
            <a:r>
              <a:rPr lang="en-CA" sz="4400" i="1" dirty="0" smtClean="0">
                <a:solidFill>
                  <a:srgbClr val="0000CC"/>
                </a:solidFill>
              </a:rPr>
              <a:t>life is in You, Lord, my strength is in You, Lord</a:t>
            </a:r>
            <a:r>
              <a:rPr lang="en-CA" sz="4400" dirty="0" smtClean="0"/>
              <a:t/>
            </a:r>
            <a:br>
              <a:rPr lang="en-CA" sz="4400" dirty="0" smtClean="0"/>
            </a:br>
            <a:r>
              <a:rPr lang="en-CA" sz="4400" dirty="0" smtClean="0"/>
              <a:t/>
            </a:r>
            <a:br>
              <a:rPr lang="en-CA" sz="4400" dirty="0" smtClean="0"/>
            </a:br>
            <a:endParaRPr lang="en-CA" sz="4400" dirty="0" smtClean="0"/>
          </a:p>
          <a:p>
            <a:pPr>
              <a:lnSpc>
                <a:spcPct val="15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3820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Cậy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trông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chẳng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lay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4400" dirty="0" smtClean="0"/>
              <a:t>	</a:t>
            </a:r>
            <a:br>
              <a:rPr lang="en-CA" sz="4400" dirty="0" smtClean="0"/>
            </a:br>
            <a:r>
              <a:rPr lang="en-CA" sz="4400" i="1" dirty="0" smtClean="0">
                <a:solidFill>
                  <a:srgbClr val="0000CC"/>
                </a:solidFill>
              </a:rPr>
              <a:t>My </a:t>
            </a:r>
            <a:r>
              <a:rPr lang="en-CA" sz="4400" i="1" dirty="0" smtClean="0">
                <a:solidFill>
                  <a:srgbClr val="0000CC"/>
                </a:solidFill>
              </a:rPr>
              <a:t>hope is in You, Lord, in You, it's in You </a:t>
            </a:r>
            <a:r>
              <a:rPr lang="en-CA" sz="4000" dirty="0" smtClean="0"/>
              <a:t/>
            </a:r>
            <a:br>
              <a:rPr lang="en-CA" sz="4000" dirty="0" smtClean="0"/>
            </a:br>
            <a:r>
              <a:rPr lang="en-CA" sz="4000" dirty="0" smtClean="0"/>
              <a:t/>
            </a:r>
            <a:br>
              <a:rPr lang="en-CA" sz="4000" dirty="0" smtClean="0"/>
            </a:br>
            <a:endParaRPr lang="en-CA" sz="4000" dirty="0" smtClean="0"/>
          </a:p>
          <a:p>
            <a:pPr>
              <a:lnSpc>
                <a:spcPct val="15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Sức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sức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mới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CA" sz="4400" dirty="0" smtClean="0"/>
              <a:t>	</a:t>
            </a:r>
            <a:r>
              <a:rPr lang="en-CA" sz="4400" i="1" dirty="0" smtClean="0">
                <a:solidFill>
                  <a:srgbClr val="0000CC"/>
                </a:solidFill>
              </a:rPr>
              <a:t>My </a:t>
            </a:r>
            <a:r>
              <a:rPr lang="en-CA" sz="4400" i="1" dirty="0" smtClean="0">
                <a:solidFill>
                  <a:srgbClr val="0000CC"/>
                </a:solidFill>
              </a:rPr>
              <a:t>life is in You, Lord, my strength is in You, Lord</a:t>
            </a:r>
            <a:r>
              <a:rPr lang="en-CA" sz="4400" dirty="0" smtClean="0"/>
              <a:t/>
            </a:r>
            <a:br>
              <a:rPr lang="en-CA" sz="4400" dirty="0" smtClean="0"/>
            </a:br>
            <a:r>
              <a:rPr lang="en-CA" sz="4400" dirty="0" smtClean="0"/>
              <a:t/>
            </a:r>
            <a:br>
              <a:rPr lang="en-CA" sz="4400" dirty="0" smtClean="0"/>
            </a:br>
            <a:endParaRPr lang="en-CA" sz="4400" dirty="0" smtClean="0"/>
          </a:p>
          <a:p>
            <a:pPr>
              <a:lnSpc>
                <a:spcPct val="15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3820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Cậy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trông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Cha.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chẳng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lay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4400" dirty="0" smtClean="0"/>
              <a:t>	</a:t>
            </a:r>
            <a:br>
              <a:rPr lang="en-CA" sz="4400" dirty="0" smtClean="0"/>
            </a:br>
            <a:r>
              <a:rPr lang="en-CA" sz="4400" i="1" dirty="0" smtClean="0">
                <a:solidFill>
                  <a:srgbClr val="0000CC"/>
                </a:solidFill>
              </a:rPr>
              <a:t>My </a:t>
            </a:r>
            <a:r>
              <a:rPr lang="en-CA" sz="4400" i="1" dirty="0" smtClean="0">
                <a:solidFill>
                  <a:srgbClr val="0000CC"/>
                </a:solidFill>
              </a:rPr>
              <a:t>hope is in You, Lord, in You, it's in You </a:t>
            </a:r>
            <a:r>
              <a:rPr lang="en-CA" sz="4000" dirty="0" smtClean="0"/>
              <a:t/>
            </a:r>
            <a:br>
              <a:rPr lang="en-CA" sz="4000" dirty="0" smtClean="0"/>
            </a:br>
            <a:r>
              <a:rPr lang="en-CA" sz="4000" dirty="0" smtClean="0"/>
              <a:t/>
            </a:r>
            <a:br>
              <a:rPr lang="en-CA" sz="4000" dirty="0" smtClean="0"/>
            </a:br>
            <a:endParaRPr lang="en-CA" sz="4000" dirty="0" smtClean="0"/>
          </a:p>
          <a:p>
            <a:pPr>
              <a:lnSpc>
                <a:spcPct val="15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382000" cy="4080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chẳng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lay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(x2)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CA" sz="4400" dirty="0" smtClean="0"/>
              <a:t>	</a:t>
            </a:r>
            <a:br>
              <a:rPr lang="en-CA" sz="4400" dirty="0" smtClean="0"/>
            </a:br>
            <a:r>
              <a:rPr lang="en-CA" sz="4400" i="1" dirty="0" smtClean="0">
                <a:solidFill>
                  <a:srgbClr val="0000CC"/>
                </a:solidFill>
              </a:rPr>
              <a:t>My </a:t>
            </a:r>
            <a:r>
              <a:rPr lang="en-CA" sz="4400" i="1" dirty="0" smtClean="0">
                <a:solidFill>
                  <a:srgbClr val="0000CC"/>
                </a:solidFill>
              </a:rPr>
              <a:t>hope is in You, </a:t>
            </a:r>
            <a:r>
              <a:rPr lang="en-CA" sz="2800" i="1" dirty="0" smtClean="0">
                <a:solidFill>
                  <a:srgbClr val="0000CC"/>
                </a:solidFill>
              </a:rPr>
              <a:t>(x2) </a:t>
            </a:r>
            <a:r>
              <a:rPr lang="en-CA" sz="4400" i="1" dirty="0" smtClean="0">
                <a:solidFill>
                  <a:srgbClr val="0000CC"/>
                </a:solidFill>
              </a:rPr>
              <a:t>in You.</a:t>
            </a:r>
          </a:p>
          <a:p>
            <a:pPr>
              <a:lnSpc>
                <a:spcPct val="150000"/>
              </a:lnSpc>
              <a:buNone/>
            </a:pPr>
            <a:r>
              <a:rPr lang="en-CA" sz="4400" i="1" dirty="0" smtClean="0">
                <a:solidFill>
                  <a:srgbClr val="0000CC"/>
                </a:solidFill>
              </a:rPr>
              <a:t>	</a:t>
            </a:r>
            <a:r>
              <a:rPr lang="en-CA" sz="4400" i="1" dirty="0" smtClean="0">
                <a:solidFill>
                  <a:srgbClr val="0000CC"/>
                </a:solidFill>
              </a:rPr>
              <a:t>				</a:t>
            </a:r>
            <a:r>
              <a:rPr lang="en-CA" sz="4400" dirty="0" smtClean="0">
                <a:solidFill>
                  <a:srgbClr val="0000CC"/>
                </a:solidFill>
              </a:rPr>
              <a:t>***</a:t>
            </a:r>
            <a:r>
              <a:rPr lang="en-CA" sz="4000" dirty="0" smtClean="0"/>
              <a:t/>
            </a:r>
            <a:br>
              <a:rPr lang="en-CA" sz="4000" dirty="0" smtClean="0"/>
            </a:br>
            <a:r>
              <a:rPr lang="en-CA" sz="4000" dirty="0" smtClean="0"/>
              <a:t/>
            </a:r>
            <a:br>
              <a:rPr lang="en-CA" sz="4000" dirty="0" smtClean="0"/>
            </a:br>
            <a:endParaRPr lang="en-CA" sz="4000" dirty="0" smtClean="0"/>
          </a:p>
          <a:p>
            <a:pPr>
              <a:lnSpc>
                <a:spcPct val="15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ha tan moi xie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3714750"/>
            <a:ext cx="5715000" cy="1009650"/>
          </a:xfrm>
        </p:spPr>
        <p:txBody>
          <a:bodyPr/>
          <a:lstStyle/>
          <a:p>
            <a:r>
              <a:rPr lang="en-US" sz="2400" spc="300" dirty="0" smtClean="0">
                <a:solidFill>
                  <a:srgbClr val="66FFFF"/>
                </a:solidFill>
              </a:rPr>
              <a:t>Jesus Culture</a:t>
            </a:r>
            <a:br>
              <a:rPr lang="en-US" sz="2400" spc="300" dirty="0" smtClean="0">
                <a:solidFill>
                  <a:srgbClr val="66FFFF"/>
                </a:solidFill>
              </a:rPr>
            </a:br>
            <a:r>
              <a:rPr lang="en-US" sz="2400" spc="300" dirty="0" err="1" smtClean="0">
                <a:solidFill>
                  <a:srgbClr val="66FFFF"/>
                </a:solidFill>
              </a:rPr>
              <a:t>Lời</a:t>
            </a:r>
            <a:r>
              <a:rPr lang="en-US" sz="2400" spc="300" dirty="0" smtClean="0">
                <a:solidFill>
                  <a:srgbClr val="66FFFF"/>
                </a:solidFill>
              </a:rPr>
              <a:t> </a:t>
            </a:r>
            <a:r>
              <a:rPr lang="en-US" sz="2400" spc="300" dirty="0" err="1" smtClean="0">
                <a:solidFill>
                  <a:srgbClr val="66FFFF"/>
                </a:solidFill>
              </a:rPr>
              <a:t>Việt</a:t>
            </a:r>
            <a:r>
              <a:rPr lang="en-US" sz="2400" spc="300" dirty="0" smtClean="0">
                <a:solidFill>
                  <a:srgbClr val="66FFFF"/>
                </a:solidFill>
              </a:rPr>
              <a:t>: MS David Dong</a:t>
            </a:r>
            <a:endParaRPr lang="en-US" sz="2400" spc="300" dirty="0">
              <a:solidFill>
                <a:srgbClr val="66FF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742950"/>
            <a:ext cx="7696200" cy="1009650"/>
          </a:xfrm>
        </p:spPr>
        <p:txBody>
          <a:bodyPr/>
          <a:lstStyle/>
          <a:p>
            <a:r>
              <a:rPr lang="en-US" sz="4400" b="1" spc="300" dirty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PHÁ TAN MỌI </a:t>
            </a:r>
            <a:r>
              <a:rPr lang="en-US" sz="4400" b="1" spc="300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XIỀNG</a:t>
            </a:r>
            <a:r>
              <a:rPr lang="en-US" sz="4400" b="1" spc="300" dirty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b="1" spc="300" dirty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400" b="1" spc="300" dirty="0">
              <a:solidFill>
                <a:srgbClr val="66FF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42900"/>
            <a:ext cx="8458200" cy="3886200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uy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Nhờ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Jesus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en-US" sz="4000" i="1" dirty="0" smtClean="0">
                <a:solidFill>
                  <a:srgbClr val="0000CC"/>
                </a:solidFill>
                <a:effectLst/>
                <a:latin typeface="Times New Roman" pitchFamily="18" charset="0"/>
                <a:cs typeface="Times New Roman" pitchFamily="18" charset="0"/>
              </a:rPr>
              <a:t>There is power in the name of Jesus (x2)</a:t>
            </a:r>
            <a:r>
              <a:rPr lang="en-US" sz="4000" b="1" i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i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>
                <a:latin typeface="Times New Roman" pitchFamily="18" charset="0"/>
                <a:cs typeface="Times New Roman" pitchFamily="18" charset="0"/>
              </a:rPr>
            </a:br>
            <a:endParaRPr lang="en-US" sz="4000" b="1" dirty="0">
              <a:solidFill>
                <a:srgbClr val="00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50000"/>
              </a:lnSpc>
            </a:pPr>
            <a:endParaRPr lang="en-US" sz="4000" b="1" dirty="0">
              <a:solidFill>
                <a:srgbClr val="00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42900"/>
            <a:ext cx="8458200" cy="3886200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US" sz="4400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400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4400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4400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400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uy</a:t>
            </a:r>
            <a:r>
              <a:rPr lang="en-US" sz="4400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4400" i="1" dirty="0" smtClean="0">
                <a:solidFill>
                  <a:srgbClr val="0000CC"/>
                </a:solidFill>
                <a:effectLst/>
                <a:latin typeface="Times New Roman" pitchFamily="18" charset="0"/>
                <a:cs typeface="Times New Roman" pitchFamily="18" charset="0"/>
              </a:rPr>
              <a:t>There </a:t>
            </a:r>
            <a:r>
              <a:rPr lang="en-US" sz="4400" i="1" dirty="0">
                <a:solidFill>
                  <a:srgbClr val="0000CC"/>
                </a:solidFill>
                <a:effectLst/>
                <a:latin typeface="Times New Roman" pitchFamily="18" charset="0"/>
                <a:cs typeface="Times New Roman" pitchFamily="18" charset="0"/>
              </a:rPr>
              <a:t>is power in the name of Jesus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4400" b="1" dirty="0">
                <a:latin typeface="Times New Roman" pitchFamily="18" charset="0"/>
                <a:cs typeface="Times New Roman" pitchFamily="18" charset="0"/>
              </a:rPr>
            </a:br>
            <a:endParaRPr lang="en-US" sz="4400" b="1" dirty="0">
              <a:solidFill>
                <a:srgbClr val="00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50000"/>
              </a:lnSpc>
            </a:pPr>
            <a:endParaRPr lang="en-US" sz="4400" b="1" dirty="0">
              <a:solidFill>
                <a:srgbClr val="00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971550"/>
            <a:ext cx="7315200" cy="3257550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US" sz="54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Phá</a:t>
            </a:r>
            <a:r>
              <a:rPr lang="en-US" sz="5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tan </a:t>
            </a:r>
            <a:r>
              <a:rPr lang="en-US" sz="54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5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xiềng</a:t>
            </a:r>
            <a:r>
              <a:rPr lang="en-US" sz="5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(x6)</a:t>
            </a:r>
            <a:r>
              <a:rPr lang="en-US" sz="5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5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5400" i="1" dirty="0" smtClean="0">
                <a:solidFill>
                  <a:srgbClr val="0000CC"/>
                </a:solidFill>
                <a:effectLst/>
                <a:latin typeface="Times New Roman" pitchFamily="18" charset="0"/>
                <a:cs typeface="Times New Roman" pitchFamily="18" charset="0"/>
              </a:rPr>
              <a:t>Break </a:t>
            </a:r>
            <a:r>
              <a:rPr lang="en-US" sz="5400" i="1" dirty="0">
                <a:solidFill>
                  <a:srgbClr val="0000CC"/>
                </a:solidFill>
                <a:effectLst/>
                <a:latin typeface="Times New Roman" pitchFamily="18" charset="0"/>
                <a:cs typeface="Times New Roman" pitchFamily="18" charset="0"/>
              </a:rPr>
              <a:t>every chain </a:t>
            </a:r>
            <a:r>
              <a:rPr lang="en-US" sz="2800" i="1" dirty="0" smtClean="0">
                <a:solidFill>
                  <a:srgbClr val="0000CC"/>
                </a:solidFill>
                <a:effectLst/>
                <a:latin typeface="Times New Roman" pitchFamily="18" charset="0"/>
                <a:cs typeface="Times New Roman" pitchFamily="18" charset="0"/>
              </a:rPr>
              <a:t>(x6) </a:t>
            </a:r>
            <a:r>
              <a:rPr lang="en-US" sz="5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5400" dirty="0">
                <a:latin typeface="Times New Roman" pitchFamily="18" charset="0"/>
                <a:cs typeface="Times New Roman" pitchFamily="18" charset="0"/>
              </a:rPr>
            </a:br>
            <a:endParaRPr lang="en-US" sz="5400" b="1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US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" y="133350"/>
            <a:ext cx="8001000" cy="4133850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Cha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chết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thay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cho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muôn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muôn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người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/>
            </a:r>
            <a:b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</a:b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Ngài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không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tính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toan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chi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giá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cứu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nhân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loại</a:t>
            </a:r>
            <a:r>
              <a:rPr lang="en-US" sz="4000" dirty="0">
                <a:solidFill>
                  <a:srgbClr val="00FF00"/>
                </a:solidFill>
                <a:latin typeface="Newtimes "/>
                <a:ea typeface="Newtimes "/>
                <a:cs typeface="Newtimes "/>
              </a:rPr>
              <a:t/>
            </a:r>
            <a:br>
              <a:rPr lang="en-US" sz="4000" dirty="0">
                <a:solidFill>
                  <a:srgbClr val="00FF00"/>
                </a:solidFill>
                <a:latin typeface="Newtimes "/>
                <a:ea typeface="Newtimes "/>
                <a:cs typeface="Newtimes "/>
              </a:rPr>
            </a:br>
            <a:r>
              <a:rPr lang="en-US" sz="4000" i="1" dirty="0" smtClean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All </a:t>
            </a:r>
            <a:r>
              <a:rPr lang="en-US" sz="4000" i="1" dirty="0" err="1" smtClean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suficient</a:t>
            </a:r>
            <a:r>
              <a:rPr lang="en-US" sz="4000" i="1" dirty="0" smtClean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sacrifice,</a:t>
            </a:r>
            <a:r>
              <a:rPr lang="en-US" sz="4000" i="1" dirty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i="1" dirty="0" smtClean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so </a:t>
            </a:r>
            <a:r>
              <a:rPr lang="en-US" sz="4000" i="1" dirty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freely given, such a price </a:t>
            </a:r>
            <a:r>
              <a:rPr lang="en-US" sz="4000" i="1" dirty="0" smtClean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for </a:t>
            </a:r>
            <a:endParaRPr lang="en-US" sz="4000" i="1" dirty="0">
              <a:solidFill>
                <a:srgbClr val="0000CC"/>
              </a:solidFill>
              <a:effectLst/>
              <a:latin typeface="Times New Roman" pitchFamily="18" charset="0"/>
              <a:ea typeface="Newtimes "/>
              <a:cs typeface="Times New Roman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sz="3600" i="1" dirty="0">
                <a:solidFill>
                  <a:srgbClr val="00FF00"/>
                </a:solidFill>
                <a:latin typeface="Newtimes "/>
                <a:ea typeface="Newtimes "/>
                <a:cs typeface="Newtimes "/>
              </a:rPr>
              <a:t/>
            </a:r>
            <a:br>
              <a:rPr lang="en-US" sz="3600" i="1" dirty="0">
                <a:solidFill>
                  <a:srgbClr val="00FF00"/>
                </a:solidFill>
                <a:latin typeface="Newtimes "/>
                <a:ea typeface="Newtimes "/>
                <a:cs typeface="Newtimes "/>
              </a:rPr>
            </a:br>
            <a:endParaRPr lang="vi-VN" sz="3600" dirty="0">
              <a:solidFill>
                <a:srgbClr val="00FF00"/>
              </a:solidFill>
              <a:latin typeface="Newtimes "/>
              <a:ea typeface="Newtimes "/>
              <a:cs typeface="Newtimes 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00050"/>
            <a:ext cx="7924800" cy="3829050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Ơn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Chúa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dư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dật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cứu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thế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nhân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b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</a:br>
            <a:r>
              <a:rPr lang="en-US" altLang="zh-CN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nên</a:t>
            </a:r>
            <a:r>
              <a:rPr lang="en-US" altLang="zh-CN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altLang="zh-CN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nước</a:t>
            </a:r>
            <a:r>
              <a:rPr lang="en-US" altLang="zh-CN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altLang="zh-CN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Ngài</a:t>
            </a:r>
            <a:r>
              <a:rPr lang="en-US" altLang="zh-CN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( </a:t>
            </a:r>
            <a:r>
              <a:rPr lang="en-US" altLang="zh-CN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mãi</a:t>
            </a:r>
            <a:r>
              <a:rPr lang="en-US" altLang="zh-CN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)</a:t>
            </a:r>
            <a:r>
              <a:rPr lang="vi-VN" altLang="zh-CN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endParaRPr lang="vi-VN" sz="4000" dirty="0" smtClean="0">
              <a:solidFill>
                <a:srgbClr val="000000"/>
              </a:solidFill>
              <a:effectLst/>
              <a:latin typeface="Times New Roman" pitchFamily="18" charset="0"/>
              <a:ea typeface="Newtimes "/>
              <a:cs typeface="Times New Roman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sz="4000" i="1" dirty="0" smtClean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our redemption, heavens gates </a:t>
            </a:r>
            <a:r>
              <a:rPr lang="en-US" sz="4000" i="1" dirty="0" smtClean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swing wide</a:t>
            </a:r>
            <a:endParaRPr lang="en-US" altLang="zh-CN" sz="4000" i="1" dirty="0">
              <a:solidFill>
                <a:srgbClr val="0000CC"/>
              </a:solidFill>
              <a:effectLst/>
              <a:latin typeface="Times New Roman" pitchFamily="18" charset="0"/>
              <a:ea typeface="Newtimes 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" y="133350"/>
            <a:ext cx="8001000" cy="4133850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Cha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chết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thay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cho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muôn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muôn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người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/>
            </a:r>
            <a:b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</a:b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Ngài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không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tính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toan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chi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giá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cứu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nhân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loại</a:t>
            </a:r>
            <a:r>
              <a:rPr lang="en-US" sz="4000" dirty="0">
                <a:solidFill>
                  <a:srgbClr val="00FF00"/>
                </a:solidFill>
                <a:latin typeface="Newtimes "/>
                <a:ea typeface="Newtimes "/>
                <a:cs typeface="Newtimes "/>
              </a:rPr>
              <a:t/>
            </a:r>
            <a:br>
              <a:rPr lang="en-US" sz="4000" dirty="0">
                <a:solidFill>
                  <a:srgbClr val="00FF00"/>
                </a:solidFill>
                <a:latin typeface="Newtimes "/>
                <a:ea typeface="Newtimes "/>
                <a:cs typeface="Newtimes "/>
              </a:rPr>
            </a:br>
            <a:r>
              <a:rPr lang="en-US" sz="4000" i="1" dirty="0" smtClean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All </a:t>
            </a:r>
            <a:r>
              <a:rPr lang="en-US" sz="4000" i="1" dirty="0" err="1" smtClean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suficient</a:t>
            </a:r>
            <a:r>
              <a:rPr lang="en-US" sz="4000" i="1" dirty="0" smtClean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sacrifice,</a:t>
            </a:r>
            <a:r>
              <a:rPr lang="en-US" sz="4000" i="1" dirty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i="1" dirty="0" smtClean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so </a:t>
            </a:r>
            <a:r>
              <a:rPr lang="en-US" sz="4000" i="1" dirty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freely given, such a price </a:t>
            </a:r>
            <a:r>
              <a:rPr lang="en-US" sz="4000" i="1" dirty="0" smtClean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for </a:t>
            </a:r>
            <a:endParaRPr lang="en-US" sz="4000" i="1" dirty="0">
              <a:solidFill>
                <a:srgbClr val="0000CC"/>
              </a:solidFill>
              <a:effectLst/>
              <a:latin typeface="Times New Roman" pitchFamily="18" charset="0"/>
              <a:ea typeface="Newtimes "/>
              <a:cs typeface="Times New Roman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sz="3600" i="1" dirty="0">
                <a:solidFill>
                  <a:srgbClr val="00FF00"/>
                </a:solidFill>
                <a:latin typeface="Newtimes "/>
                <a:ea typeface="Newtimes "/>
                <a:cs typeface="Newtimes "/>
              </a:rPr>
              <a:t/>
            </a:r>
            <a:br>
              <a:rPr lang="en-US" sz="3600" i="1" dirty="0">
                <a:solidFill>
                  <a:srgbClr val="00FF00"/>
                </a:solidFill>
                <a:latin typeface="Newtimes "/>
                <a:ea typeface="Newtimes "/>
                <a:cs typeface="Newtimes "/>
              </a:rPr>
            </a:br>
            <a:endParaRPr lang="vi-VN" sz="3600" dirty="0">
              <a:solidFill>
                <a:srgbClr val="00FF00"/>
              </a:solidFill>
              <a:latin typeface="Newtimes "/>
              <a:ea typeface="Newtimes "/>
              <a:cs typeface="Newtimes 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00050"/>
            <a:ext cx="7924800" cy="3829050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Ơn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Chúa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dư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dật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cứu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thế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nhân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b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</a:br>
            <a:r>
              <a:rPr lang="en-US" altLang="zh-CN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nên</a:t>
            </a:r>
            <a:r>
              <a:rPr lang="en-US" altLang="zh-CN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altLang="zh-CN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nước</a:t>
            </a:r>
            <a:r>
              <a:rPr lang="en-US" altLang="zh-CN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altLang="zh-CN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Ngài</a:t>
            </a:r>
            <a:r>
              <a:rPr lang="en-US" altLang="zh-CN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( </a:t>
            </a:r>
            <a:r>
              <a:rPr lang="en-US" altLang="zh-CN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mãi</a:t>
            </a:r>
            <a:r>
              <a:rPr lang="en-US" altLang="zh-CN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)</a:t>
            </a:r>
            <a:r>
              <a:rPr lang="vi-VN" altLang="zh-CN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endParaRPr lang="vi-VN" sz="4000" dirty="0" smtClean="0">
              <a:solidFill>
                <a:srgbClr val="000000"/>
              </a:solidFill>
              <a:effectLst/>
              <a:latin typeface="Times New Roman" pitchFamily="18" charset="0"/>
              <a:ea typeface="Newtimes "/>
              <a:cs typeface="Times New Roman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sz="4000" i="1" dirty="0" smtClean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our redemption, heavens gates </a:t>
            </a:r>
            <a:r>
              <a:rPr lang="en-US" sz="4000" i="1" dirty="0" smtClean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swing wide</a:t>
            </a:r>
            <a:endParaRPr lang="en-US" altLang="zh-CN" sz="4000" i="1" dirty="0">
              <a:solidFill>
                <a:srgbClr val="0000CC"/>
              </a:solidFill>
              <a:effectLst/>
              <a:latin typeface="Times New Roman" pitchFamily="18" charset="0"/>
              <a:ea typeface="Newtimes 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42900"/>
            <a:ext cx="8458200" cy="3886200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uy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Nhờ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Jesus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en-US" sz="4000" i="1" dirty="0" smtClean="0">
                <a:solidFill>
                  <a:srgbClr val="0000CC"/>
                </a:solidFill>
                <a:effectLst/>
                <a:latin typeface="Times New Roman" pitchFamily="18" charset="0"/>
                <a:cs typeface="Times New Roman" pitchFamily="18" charset="0"/>
              </a:rPr>
              <a:t>There is power in the name of Jesus (x2)</a:t>
            </a:r>
            <a:r>
              <a:rPr lang="en-US" sz="4000" b="1" i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i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>
                <a:latin typeface="Times New Roman" pitchFamily="18" charset="0"/>
                <a:cs typeface="Times New Roman" pitchFamily="18" charset="0"/>
              </a:rPr>
            </a:br>
            <a:endParaRPr lang="en-US" sz="4000" b="1" dirty="0">
              <a:solidFill>
                <a:srgbClr val="00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50000"/>
              </a:lnSpc>
            </a:pPr>
            <a:endParaRPr lang="en-US" sz="4000" b="1" dirty="0">
              <a:solidFill>
                <a:srgbClr val="00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42900"/>
            <a:ext cx="8458200" cy="3886200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US" sz="4400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4400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4400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4400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400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uy</a:t>
            </a:r>
            <a:r>
              <a:rPr lang="en-US" sz="4400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400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400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4400" i="1" dirty="0" smtClean="0">
                <a:solidFill>
                  <a:srgbClr val="0000CC"/>
                </a:solidFill>
                <a:effectLst/>
                <a:latin typeface="Times New Roman" pitchFamily="18" charset="0"/>
                <a:cs typeface="Times New Roman" pitchFamily="18" charset="0"/>
              </a:rPr>
              <a:t>There </a:t>
            </a:r>
            <a:r>
              <a:rPr lang="en-US" sz="4400" i="1" dirty="0">
                <a:solidFill>
                  <a:srgbClr val="0000CC"/>
                </a:solidFill>
                <a:effectLst/>
                <a:latin typeface="Times New Roman" pitchFamily="18" charset="0"/>
                <a:cs typeface="Times New Roman" pitchFamily="18" charset="0"/>
              </a:rPr>
              <a:t>is power in the name of Jesus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4400" b="1" dirty="0">
                <a:latin typeface="Times New Roman" pitchFamily="18" charset="0"/>
                <a:cs typeface="Times New Roman" pitchFamily="18" charset="0"/>
              </a:rPr>
            </a:br>
            <a:endParaRPr lang="en-US" sz="4400" b="1" dirty="0">
              <a:solidFill>
                <a:srgbClr val="00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50000"/>
              </a:lnSpc>
            </a:pPr>
            <a:endParaRPr lang="en-US" sz="4400" b="1" dirty="0">
              <a:solidFill>
                <a:srgbClr val="00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971550"/>
            <a:ext cx="7315200" cy="3257550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US" sz="54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Phá</a:t>
            </a:r>
            <a:r>
              <a:rPr lang="en-US" sz="5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tan </a:t>
            </a:r>
            <a:r>
              <a:rPr lang="en-US" sz="54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5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xiềng</a:t>
            </a:r>
            <a:r>
              <a:rPr lang="en-US" sz="5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(x6)</a:t>
            </a:r>
            <a:r>
              <a:rPr lang="en-US" sz="5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5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5400" i="1" dirty="0" smtClean="0">
                <a:solidFill>
                  <a:srgbClr val="0000CC"/>
                </a:solidFill>
                <a:effectLst/>
                <a:latin typeface="Times New Roman" pitchFamily="18" charset="0"/>
                <a:cs typeface="Times New Roman" pitchFamily="18" charset="0"/>
              </a:rPr>
              <a:t>Break </a:t>
            </a:r>
            <a:r>
              <a:rPr lang="en-US" sz="5400" i="1" dirty="0">
                <a:solidFill>
                  <a:srgbClr val="0000CC"/>
                </a:solidFill>
                <a:effectLst/>
                <a:latin typeface="Times New Roman" pitchFamily="18" charset="0"/>
                <a:cs typeface="Times New Roman" pitchFamily="18" charset="0"/>
              </a:rPr>
              <a:t>every chain </a:t>
            </a:r>
            <a:r>
              <a:rPr lang="en-US" sz="2800" i="1" dirty="0" smtClean="0">
                <a:solidFill>
                  <a:srgbClr val="0000CC"/>
                </a:solidFill>
                <a:effectLst/>
                <a:latin typeface="Times New Roman" pitchFamily="18" charset="0"/>
                <a:cs typeface="Times New Roman" pitchFamily="18" charset="0"/>
              </a:rPr>
              <a:t>(x6) </a:t>
            </a:r>
            <a:r>
              <a:rPr lang="en-US" sz="5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5400" dirty="0">
                <a:latin typeface="Times New Roman" pitchFamily="18" charset="0"/>
                <a:cs typeface="Times New Roman" pitchFamily="18" charset="0"/>
              </a:rPr>
            </a:br>
            <a:endParaRPr lang="en-US" sz="5400" b="1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US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" y="133350"/>
            <a:ext cx="8001000" cy="4133850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Cha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chết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thay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cho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muôn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muôn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người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/>
            </a:r>
            <a:b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</a:b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Ngài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không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tính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toan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chi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giá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cứu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nhân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loại</a:t>
            </a:r>
            <a:r>
              <a:rPr lang="en-US" sz="4000" dirty="0">
                <a:solidFill>
                  <a:srgbClr val="00FF00"/>
                </a:solidFill>
                <a:latin typeface="Newtimes "/>
                <a:ea typeface="Newtimes "/>
                <a:cs typeface="Newtimes "/>
              </a:rPr>
              <a:t/>
            </a:r>
            <a:br>
              <a:rPr lang="en-US" sz="4000" dirty="0">
                <a:solidFill>
                  <a:srgbClr val="00FF00"/>
                </a:solidFill>
                <a:latin typeface="Newtimes "/>
                <a:ea typeface="Newtimes "/>
                <a:cs typeface="Newtimes "/>
              </a:rPr>
            </a:br>
            <a:r>
              <a:rPr lang="en-US" sz="4000" i="1" dirty="0" smtClean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All </a:t>
            </a:r>
            <a:r>
              <a:rPr lang="en-US" sz="4000" i="1" dirty="0" err="1" smtClean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suficient</a:t>
            </a:r>
            <a:r>
              <a:rPr lang="en-US" sz="4000" i="1" dirty="0" smtClean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sacrifice,</a:t>
            </a:r>
            <a:r>
              <a:rPr lang="en-US" sz="4000" i="1" dirty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i="1" dirty="0" smtClean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so </a:t>
            </a:r>
            <a:r>
              <a:rPr lang="en-US" sz="4000" i="1" dirty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freely given, such a price </a:t>
            </a:r>
            <a:r>
              <a:rPr lang="en-US" sz="4000" i="1" dirty="0" smtClean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for </a:t>
            </a:r>
            <a:endParaRPr lang="en-US" sz="4000" i="1" dirty="0">
              <a:solidFill>
                <a:srgbClr val="0000CC"/>
              </a:solidFill>
              <a:effectLst/>
              <a:latin typeface="Times New Roman" pitchFamily="18" charset="0"/>
              <a:ea typeface="Newtimes "/>
              <a:cs typeface="Times New Roman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sz="3600" i="1" dirty="0">
                <a:solidFill>
                  <a:srgbClr val="00FF00"/>
                </a:solidFill>
                <a:latin typeface="Newtimes "/>
                <a:ea typeface="Newtimes "/>
                <a:cs typeface="Newtimes "/>
              </a:rPr>
              <a:t/>
            </a:r>
            <a:br>
              <a:rPr lang="en-US" sz="3600" i="1" dirty="0">
                <a:solidFill>
                  <a:srgbClr val="00FF00"/>
                </a:solidFill>
                <a:latin typeface="Newtimes "/>
                <a:ea typeface="Newtimes "/>
                <a:cs typeface="Newtimes "/>
              </a:rPr>
            </a:br>
            <a:endParaRPr lang="vi-VN" sz="3600" dirty="0">
              <a:solidFill>
                <a:srgbClr val="00FF00"/>
              </a:solidFill>
              <a:latin typeface="Newtimes "/>
              <a:ea typeface="Newtimes "/>
              <a:cs typeface="Newtimes 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00050"/>
            <a:ext cx="7924800" cy="3829050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Ơn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Chúa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dư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dật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cứu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thế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nhân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b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</a:br>
            <a:r>
              <a:rPr lang="en-US" altLang="zh-CN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nên</a:t>
            </a:r>
            <a:r>
              <a:rPr lang="en-US" altLang="zh-CN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altLang="zh-CN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nước</a:t>
            </a:r>
            <a:r>
              <a:rPr lang="en-US" altLang="zh-CN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altLang="zh-CN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Ngài</a:t>
            </a:r>
            <a:r>
              <a:rPr lang="en-US" altLang="zh-CN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( </a:t>
            </a:r>
            <a:r>
              <a:rPr lang="en-US" altLang="zh-CN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mãi</a:t>
            </a:r>
            <a:r>
              <a:rPr lang="en-US" altLang="zh-CN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)</a:t>
            </a:r>
            <a:r>
              <a:rPr lang="vi-VN" altLang="zh-CN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endParaRPr lang="vi-VN" sz="4000" dirty="0" smtClean="0">
              <a:solidFill>
                <a:srgbClr val="000000"/>
              </a:solidFill>
              <a:effectLst/>
              <a:latin typeface="Times New Roman" pitchFamily="18" charset="0"/>
              <a:ea typeface="Newtimes "/>
              <a:cs typeface="Times New Roman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sz="4000" i="1" dirty="0" smtClean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our redemption, heavens gates </a:t>
            </a:r>
            <a:r>
              <a:rPr lang="en-US" sz="4000" i="1" dirty="0" smtClean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swing wide</a:t>
            </a:r>
            <a:endParaRPr lang="en-US" altLang="zh-CN" sz="4000" i="1" dirty="0">
              <a:solidFill>
                <a:srgbClr val="0000CC"/>
              </a:solidFill>
              <a:effectLst/>
              <a:latin typeface="Times New Roman" pitchFamily="18" charset="0"/>
              <a:ea typeface="Newtimes 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" y="133350"/>
            <a:ext cx="8001000" cy="4133850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Cha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chết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thay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cho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muôn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muôn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người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/>
            </a:r>
            <a:b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</a:b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Ngài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không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tính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toan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chi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giá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cứu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nhân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loại</a:t>
            </a:r>
            <a:r>
              <a:rPr lang="en-US" sz="4000" dirty="0">
                <a:solidFill>
                  <a:srgbClr val="00FF00"/>
                </a:solidFill>
                <a:latin typeface="Newtimes "/>
                <a:ea typeface="Newtimes "/>
                <a:cs typeface="Newtimes "/>
              </a:rPr>
              <a:t/>
            </a:r>
            <a:br>
              <a:rPr lang="en-US" sz="4000" dirty="0">
                <a:solidFill>
                  <a:srgbClr val="00FF00"/>
                </a:solidFill>
                <a:latin typeface="Newtimes "/>
                <a:ea typeface="Newtimes "/>
                <a:cs typeface="Newtimes "/>
              </a:rPr>
            </a:br>
            <a:r>
              <a:rPr lang="en-US" sz="4000" i="1" dirty="0" smtClean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All </a:t>
            </a:r>
            <a:r>
              <a:rPr lang="en-US" sz="4000" i="1" dirty="0" err="1" smtClean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suficient</a:t>
            </a:r>
            <a:r>
              <a:rPr lang="en-US" sz="4000" i="1" dirty="0" smtClean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sacrifice,</a:t>
            </a:r>
            <a:r>
              <a:rPr lang="en-US" sz="4000" i="1" dirty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i="1" dirty="0" smtClean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so </a:t>
            </a:r>
            <a:r>
              <a:rPr lang="en-US" sz="4000" i="1" dirty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freely given, such a price </a:t>
            </a:r>
            <a:r>
              <a:rPr lang="en-US" sz="4000" i="1" dirty="0" smtClean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for </a:t>
            </a:r>
            <a:endParaRPr lang="en-US" sz="4000" i="1" dirty="0">
              <a:solidFill>
                <a:srgbClr val="0000CC"/>
              </a:solidFill>
              <a:effectLst/>
              <a:latin typeface="Times New Roman" pitchFamily="18" charset="0"/>
              <a:ea typeface="Newtimes "/>
              <a:cs typeface="Times New Roman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sz="3600" i="1" dirty="0">
                <a:solidFill>
                  <a:srgbClr val="00FF00"/>
                </a:solidFill>
                <a:latin typeface="Newtimes "/>
                <a:ea typeface="Newtimes "/>
                <a:cs typeface="Newtimes "/>
              </a:rPr>
              <a:t/>
            </a:r>
            <a:br>
              <a:rPr lang="en-US" sz="3600" i="1" dirty="0">
                <a:solidFill>
                  <a:srgbClr val="00FF00"/>
                </a:solidFill>
                <a:latin typeface="Newtimes "/>
                <a:ea typeface="Newtimes "/>
                <a:cs typeface="Newtimes "/>
              </a:rPr>
            </a:br>
            <a:endParaRPr lang="vi-VN" sz="3600" dirty="0">
              <a:solidFill>
                <a:srgbClr val="00FF00"/>
              </a:solidFill>
              <a:latin typeface="Newtimes "/>
              <a:ea typeface="Newtimes "/>
              <a:cs typeface="Newtimes 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00050"/>
            <a:ext cx="7924800" cy="3829050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US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Ơn</a:t>
            </a:r>
            <a:r>
              <a:rPr lang="en-US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Chúa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dư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dật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cứu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thế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nhân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br>
              <a:rPr lang="en-US" sz="4000" dirty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</a:br>
            <a:r>
              <a:rPr lang="en-US" altLang="zh-CN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nên</a:t>
            </a:r>
            <a:r>
              <a:rPr lang="en-US" altLang="zh-CN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altLang="zh-CN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nước</a:t>
            </a:r>
            <a:r>
              <a:rPr lang="en-US" altLang="zh-CN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r>
              <a:rPr lang="en-US" altLang="zh-CN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Ngài</a:t>
            </a:r>
            <a:r>
              <a:rPr lang="en-US" altLang="zh-CN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( </a:t>
            </a:r>
            <a:r>
              <a:rPr lang="en-US" altLang="zh-CN" sz="4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mãi</a:t>
            </a:r>
            <a:r>
              <a:rPr lang="en-US" altLang="zh-CN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)</a:t>
            </a:r>
            <a:r>
              <a:rPr lang="vi-VN" altLang="zh-CN" sz="4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 </a:t>
            </a:r>
            <a:endParaRPr lang="vi-VN" sz="4000" dirty="0" smtClean="0">
              <a:solidFill>
                <a:srgbClr val="000000"/>
              </a:solidFill>
              <a:effectLst/>
              <a:latin typeface="Times New Roman" pitchFamily="18" charset="0"/>
              <a:ea typeface="Newtimes "/>
              <a:cs typeface="Times New Roman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sz="4000" i="1" dirty="0" smtClean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our redemption, heavens gates </a:t>
            </a:r>
            <a:r>
              <a:rPr lang="en-US" sz="4000" i="1" dirty="0" smtClean="0">
                <a:solidFill>
                  <a:srgbClr val="0000CC"/>
                </a:solidFill>
                <a:effectLst/>
                <a:latin typeface="Times New Roman" pitchFamily="18" charset="0"/>
                <a:ea typeface="Newtimes "/>
                <a:cs typeface="Times New Roman" pitchFamily="18" charset="0"/>
              </a:rPr>
              <a:t>swing wide</a:t>
            </a:r>
            <a:endParaRPr lang="en-US" altLang="zh-CN" sz="4000" i="1" dirty="0">
              <a:solidFill>
                <a:srgbClr val="0000CC"/>
              </a:solidFill>
              <a:effectLst/>
              <a:latin typeface="Times New Roman" pitchFamily="18" charset="0"/>
              <a:ea typeface="Newtimes 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85800" y="590550"/>
            <a:ext cx="7848600" cy="3638550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US" sz="44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Đoàn</a:t>
            </a:r>
            <a:r>
              <a:rPr lang="en-US" sz="4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quân</a:t>
            </a:r>
            <a:r>
              <a:rPr lang="en-US" sz="4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4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tiến</a:t>
            </a:r>
            <a:r>
              <a:rPr lang="en-US" sz="4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quân</a:t>
            </a:r>
            <a:r>
              <a:rPr lang="en-US" sz="4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4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(4 x) </a:t>
            </a:r>
            <a:endParaRPr lang="en-US" sz="4400" dirty="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sz="4400" i="1" dirty="0" smtClean="0">
                <a:solidFill>
                  <a:srgbClr val="0000CC"/>
                </a:solidFill>
                <a:effectLst/>
                <a:latin typeface="Times New Roman" pitchFamily="18" charset="0"/>
                <a:cs typeface="Times New Roman" pitchFamily="18" charset="0"/>
              </a:rPr>
              <a:t>There’s </a:t>
            </a:r>
            <a:r>
              <a:rPr lang="en-US" sz="4400" i="1" dirty="0">
                <a:solidFill>
                  <a:srgbClr val="0000CC"/>
                </a:solidFill>
                <a:effectLst/>
                <a:latin typeface="Times New Roman" pitchFamily="18" charset="0"/>
                <a:cs typeface="Times New Roman" pitchFamily="18" charset="0"/>
              </a:rPr>
              <a:t>an army rising </a:t>
            </a:r>
            <a:r>
              <a:rPr lang="en-US" sz="4400" i="1" dirty="0" smtClean="0">
                <a:solidFill>
                  <a:srgbClr val="0000CC"/>
                </a:solidFill>
                <a:effectLst/>
                <a:latin typeface="Times New Roman" pitchFamily="18" charset="0"/>
                <a:cs typeface="Times New Roman" pitchFamily="18" charset="0"/>
              </a:rPr>
              <a:t>up </a:t>
            </a:r>
            <a:r>
              <a:rPr lang="en-US" sz="2800" i="1" dirty="0" smtClean="0">
                <a:solidFill>
                  <a:srgbClr val="0000CC"/>
                </a:solidFill>
                <a:effectLst/>
                <a:latin typeface="Times New Roman" pitchFamily="18" charset="0"/>
                <a:cs typeface="Times New Roman" pitchFamily="18" charset="0"/>
              </a:rPr>
              <a:t>(x4)</a:t>
            </a:r>
            <a:endParaRPr lang="en-US" sz="4400" i="1" dirty="0">
              <a:solidFill>
                <a:srgbClr val="0000CC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971550"/>
            <a:ext cx="7315200" cy="3257550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US" sz="54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Phá</a:t>
            </a:r>
            <a:r>
              <a:rPr lang="en-US" sz="5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tan </a:t>
            </a:r>
            <a:r>
              <a:rPr lang="en-US" sz="54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5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xiềng</a:t>
            </a:r>
            <a:r>
              <a:rPr lang="en-US" sz="5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(x6)</a:t>
            </a:r>
            <a:r>
              <a:rPr lang="en-US" sz="5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5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5400" i="1" dirty="0" smtClean="0">
                <a:solidFill>
                  <a:srgbClr val="0000CC"/>
                </a:solidFill>
                <a:effectLst/>
                <a:latin typeface="Times New Roman" pitchFamily="18" charset="0"/>
                <a:cs typeface="Times New Roman" pitchFamily="18" charset="0"/>
              </a:rPr>
              <a:t>Break </a:t>
            </a:r>
            <a:r>
              <a:rPr lang="en-US" sz="5400" i="1" dirty="0">
                <a:solidFill>
                  <a:srgbClr val="0000CC"/>
                </a:solidFill>
                <a:effectLst/>
                <a:latin typeface="Times New Roman" pitchFamily="18" charset="0"/>
                <a:cs typeface="Times New Roman" pitchFamily="18" charset="0"/>
              </a:rPr>
              <a:t>every chain </a:t>
            </a:r>
            <a:r>
              <a:rPr lang="en-US" sz="2800" i="1" dirty="0" smtClean="0">
                <a:solidFill>
                  <a:srgbClr val="0000CC"/>
                </a:solidFill>
                <a:effectLst/>
                <a:latin typeface="Times New Roman" pitchFamily="18" charset="0"/>
                <a:cs typeface="Times New Roman" pitchFamily="18" charset="0"/>
              </a:rPr>
              <a:t>(x6) </a:t>
            </a:r>
            <a:r>
              <a:rPr lang="en-US" sz="5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5400" dirty="0">
                <a:latin typeface="Times New Roman" pitchFamily="18" charset="0"/>
                <a:cs typeface="Times New Roman" pitchFamily="18" charset="0"/>
              </a:rPr>
            </a:br>
            <a:endParaRPr lang="en-US" sz="5400" b="1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US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838200" y="971550"/>
            <a:ext cx="8001000" cy="3257550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US" sz="44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4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4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xiềng</a:t>
            </a:r>
            <a:r>
              <a:rPr lang="en-US" sz="4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xích</a:t>
            </a:r>
            <a:r>
              <a:rPr lang="en-US" sz="4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vỡ</a:t>
            </a:r>
            <a:r>
              <a:rPr lang="en-US" sz="4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tan! </a:t>
            </a:r>
            <a:r>
              <a:rPr lang="en-US" sz="2800" i="1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(x4)</a:t>
            </a:r>
            <a:r>
              <a:rPr lang="en-US" sz="4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4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smtClean="0">
                <a:solidFill>
                  <a:srgbClr val="0000CC"/>
                </a:solidFill>
                <a:effectLst/>
                <a:latin typeface="Times New Roman" pitchFamily="18" charset="0"/>
                <a:cs typeface="Times New Roman" pitchFamily="18" charset="0"/>
              </a:rPr>
              <a:t>I hear the chain falling </a:t>
            </a:r>
            <a:r>
              <a:rPr lang="en-US" sz="2800" i="1" dirty="0" smtClean="0">
                <a:solidFill>
                  <a:srgbClr val="0000CC"/>
                </a:solidFill>
                <a:effectLst/>
                <a:latin typeface="Times New Roman" pitchFamily="18" charset="0"/>
                <a:cs typeface="Times New Roman" pitchFamily="18" charset="0"/>
              </a:rPr>
              <a:t>(x4)</a:t>
            </a:r>
          </a:p>
          <a:p>
            <a:pPr algn="l">
              <a:lnSpc>
                <a:spcPct val="150000"/>
              </a:lnSpc>
            </a:pPr>
            <a:r>
              <a:rPr lang="en-US" sz="2800" i="1" dirty="0" smtClean="0">
                <a:solidFill>
                  <a:srgbClr val="0000CC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en-US" sz="2800" i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[ repeat in many times] </a:t>
            </a:r>
            <a:r>
              <a:rPr lang="en-US" sz="44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en-US" sz="4400" b="1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50000"/>
              </a:lnSpc>
            </a:pPr>
            <a:endParaRPr lang="en-US" sz="440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514350"/>
            <a:ext cx="5791200" cy="3181350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US" sz="54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Phá</a:t>
            </a:r>
            <a:r>
              <a:rPr lang="en-US" sz="5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tan </a:t>
            </a:r>
            <a:r>
              <a:rPr lang="en-US" sz="54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5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dirty="0" err="1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xiềng</a:t>
            </a:r>
            <a:r>
              <a:rPr lang="en-US" sz="5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5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5400" i="1" dirty="0" smtClean="0">
                <a:solidFill>
                  <a:srgbClr val="0000CC"/>
                </a:solidFill>
                <a:effectLst/>
                <a:latin typeface="Times New Roman" pitchFamily="18" charset="0"/>
                <a:cs typeface="Times New Roman" pitchFamily="18" charset="0"/>
              </a:rPr>
              <a:t>Break </a:t>
            </a:r>
            <a:r>
              <a:rPr lang="en-US" sz="5400" i="1" dirty="0">
                <a:solidFill>
                  <a:srgbClr val="0000CC"/>
                </a:solidFill>
                <a:effectLst/>
                <a:latin typeface="Times New Roman" pitchFamily="18" charset="0"/>
                <a:cs typeface="Times New Roman" pitchFamily="18" charset="0"/>
              </a:rPr>
              <a:t>every chain </a:t>
            </a:r>
            <a:endParaRPr lang="en-US" sz="5400" i="1" dirty="0" smtClean="0">
              <a:solidFill>
                <a:srgbClr val="0000CC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sz="2800" i="1" dirty="0" smtClean="0">
                <a:solidFill>
                  <a:srgbClr val="0000CC"/>
                </a:solidFill>
                <a:effectLst/>
                <a:latin typeface="Times New Roman" pitchFamily="18" charset="0"/>
                <a:cs typeface="Times New Roman" pitchFamily="18" charset="0"/>
              </a:rPr>
              <a:t>(repeat) </a:t>
            </a:r>
            <a:r>
              <a:rPr lang="en-US" sz="1200" i="1" dirty="0" smtClean="0">
                <a:solidFill>
                  <a:srgbClr val="0000C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>
              <a:lnSpc>
                <a:spcPct val="150000"/>
              </a:lnSpc>
            </a:pPr>
            <a:r>
              <a:rPr lang="en-US" sz="1200" i="1" dirty="0">
                <a:solidFill>
                  <a:srgbClr val="0000CC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200" i="1" dirty="0" smtClean="0">
                <a:solidFill>
                  <a:srgbClr val="0000CC"/>
                </a:solidFill>
                <a:effectLst/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36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***</a:t>
            </a:r>
            <a:r>
              <a:rPr lang="en-US" sz="5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5400" dirty="0">
                <a:latin typeface="Times New Roman" pitchFamily="18" charset="0"/>
                <a:cs typeface="Times New Roman" pitchFamily="18" charset="0"/>
              </a:rPr>
            </a:br>
            <a:endParaRPr lang="en-US" sz="5400" b="1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US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re I am to worshi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666750"/>
            <a:ext cx="7772400" cy="1102519"/>
          </a:xfrm>
        </p:spPr>
        <p:txBody>
          <a:bodyPr>
            <a:noAutofit/>
          </a:bodyPr>
          <a:lstStyle/>
          <a:p>
            <a:r>
              <a:rPr lang="en-US" sz="5400" spc="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CHÚA ƠI CON THỜ PHƯỢNG NGÀI</a:t>
            </a:r>
            <a:endParaRPr lang="en-US" sz="5400" spc="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4552950"/>
            <a:ext cx="6400800" cy="590550"/>
          </a:xfrm>
        </p:spPr>
        <p:txBody>
          <a:bodyPr>
            <a:normAutofit/>
          </a:bodyPr>
          <a:lstStyle/>
          <a:p>
            <a:r>
              <a:rPr lang="en-US" sz="2000" b="1" spc="3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 Hughes | </a:t>
            </a:r>
            <a:r>
              <a:rPr lang="en-US" sz="2000" b="1" spc="300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Lời</a:t>
            </a:r>
            <a:r>
              <a:rPr lang="en-US" sz="2000" b="1" spc="3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300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Việt</a:t>
            </a:r>
            <a:r>
              <a:rPr lang="en-US" sz="2000" b="1" spc="3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David Dong 2006</a:t>
            </a:r>
          </a:p>
          <a:p>
            <a:endParaRPr lang="en-US" sz="2000" b="1" spc="300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[1]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Sao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mai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sáng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ngời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giữa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chốn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tối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tăm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 Cha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soi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sáng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trông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3600" dirty="0" smtClean="0"/>
              <a:t>	</a:t>
            </a:r>
            <a:r>
              <a:rPr lang="en-US" sz="3600" i="1" dirty="0" smtClean="0">
                <a:solidFill>
                  <a:srgbClr val="0000CC"/>
                </a:solidFill>
              </a:rPr>
              <a:t>Light </a:t>
            </a:r>
            <a:r>
              <a:rPr lang="en-US" sz="3600" i="1" dirty="0" smtClean="0">
                <a:solidFill>
                  <a:srgbClr val="0000CC"/>
                </a:solidFill>
              </a:rPr>
              <a:t>of the world You stepped down into darkness . Opened my eyes let me see. </a:t>
            </a:r>
            <a:endParaRPr lang="en-US" i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kính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ánh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mai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tuyệt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Dâng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cuộc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i="1" dirty="0" smtClean="0">
                <a:solidFill>
                  <a:srgbClr val="0000CC"/>
                </a:solidFill>
              </a:rPr>
              <a:t>Beauty </a:t>
            </a:r>
            <a:r>
              <a:rPr lang="en-US" sz="4000" i="1" dirty="0" smtClean="0">
                <a:solidFill>
                  <a:srgbClr val="0000CC"/>
                </a:solidFill>
              </a:rPr>
              <a:t>that made this heart adore You, hope of a life spent with You</a:t>
            </a:r>
            <a:endParaRPr lang="en-US" i="1" dirty="0" smtClean="0">
              <a:solidFill>
                <a:srgbClr val="0000CC"/>
              </a:solidFill>
            </a:endParaRPr>
          </a:p>
          <a:p>
            <a:pPr>
              <a:lnSpc>
                <a:spcPct val="150000"/>
              </a:lnSpc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,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Cha 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phục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i="1" dirty="0" smtClean="0">
                <a:solidFill>
                  <a:srgbClr val="0000CC"/>
                </a:solidFill>
              </a:rPr>
              <a:t>Here </a:t>
            </a:r>
            <a:r>
              <a:rPr lang="en-US" sz="4000" i="1" dirty="0" smtClean="0">
                <a:solidFill>
                  <a:srgbClr val="0000CC"/>
                </a:solidFill>
              </a:rPr>
              <a:t>I am to worship, here I am to bow down.</a:t>
            </a:r>
            <a:endParaRPr lang="en-US" sz="4000" i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90550"/>
            <a:ext cx="8229600" cy="41564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Trời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ct val="150000"/>
              </a:lnSpc>
              <a:buNone/>
            </a:pPr>
            <a:r>
              <a:rPr lang="en-US" sz="4000" i="1" dirty="0" smtClean="0">
                <a:solidFill>
                  <a:srgbClr val="0000CC"/>
                </a:solidFill>
              </a:rPr>
              <a:t>Here I am to say that You’re my God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đẹp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tươi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tuyệt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i="1" dirty="0" smtClean="0">
                <a:solidFill>
                  <a:srgbClr val="0000CC"/>
                </a:solidFill>
              </a:rPr>
              <a:t>You’re </a:t>
            </a:r>
            <a:r>
              <a:rPr lang="en-US" sz="4000" i="1" dirty="0" smtClean="0">
                <a:solidFill>
                  <a:srgbClr val="0000CC"/>
                </a:solidFill>
              </a:rPr>
              <a:t>altogether lovely, altogether worthy, </a:t>
            </a:r>
          </a:p>
          <a:p>
            <a:pPr>
              <a:lnSpc>
                <a:spcPct val="150000"/>
              </a:lnSpc>
              <a:buNone/>
            </a:pP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diệu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tụng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i="1" dirty="0" smtClean="0">
                <a:solidFill>
                  <a:srgbClr val="0000CC"/>
                </a:solidFill>
              </a:rPr>
              <a:t>altogether </a:t>
            </a:r>
            <a:r>
              <a:rPr lang="en-US" sz="4400" i="1" dirty="0" smtClean="0">
                <a:solidFill>
                  <a:srgbClr val="0000CC"/>
                </a:solidFill>
              </a:rPr>
              <a:t>wonderful to me!</a:t>
            </a:r>
          </a:p>
          <a:p>
            <a:pPr>
              <a:lnSpc>
                <a:spcPct val="150000"/>
              </a:lnSpc>
              <a:buNone/>
            </a:pP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[2]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Cha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tán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quang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thiên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đàng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CA" sz="4000" i="1" dirty="0" smtClean="0">
                <a:solidFill>
                  <a:srgbClr val="0000CC"/>
                </a:solidFill>
              </a:rPr>
              <a:t>	King </a:t>
            </a:r>
            <a:r>
              <a:rPr lang="en-CA" sz="4000" i="1" dirty="0" smtClean="0">
                <a:solidFill>
                  <a:srgbClr val="0000CC"/>
                </a:solidFill>
              </a:rPr>
              <a:t>of all days Oh, so highly exalted</a:t>
            </a:r>
            <a:br>
              <a:rPr lang="en-CA" sz="4000" i="1" dirty="0" smtClean="0">
                <a:solidFill>
                  <a:srgbClr val="0000CC"/>
                </a:solidFill>
              </a:rPr>
            </a:br>
            <a:r>
              <a:rPr lang="en-CA" sz="4000" i="1" dirty="0" smtClean="0">
                <a:solidFill>
                  <a:srgbClr val="0000CC"/>
                </a:solidFill>
              </a:rPr>
              <a:t>Glorious in Heaven above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85750"/>
            <a:ext cx="8305800" cy="43088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Khiêm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nhu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giữa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chốn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đê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hèn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nên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kẻ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nghèo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con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en-CA" sz="3600" i="1" dirty="0" smtClean="0">
                <a:solidFill>
                  <a:srgbClr val="0000CC"/>
                </a:solidFill>
              </a:rPr>
              <a:t>	Humbly </a:t>
            </a:r>
            <a:r>
              <a:rPr lang="en-CA" sz="3600" i="1" dirty="0" smtClean="0">
                <a:solidFill>
                  <a:srgbClr val="0000CC"/>
                </a:solidFill>
              </a:rPr>
              <a:t>You came to the earth You </a:t>
            </a:r>
            <a:r>
              <a:rPr lang="en-CA" sz="3600" i="1" dirty="0" smtClean="0">
                <a:solidFill>
                  <a:srgbClr val="0000CC"/>
                </a:solidFill>
              </a:rPr>
              <a:t>created all </a:t>
            </a:r>
            <a:r>
              <a:rPr lang="en-CA" sz="3600" i="1" dirty="0" smtClean="0">
                <a:solidFill>
                  <a:srgbClr val="0000CC"/>
                </a:solidFill>
              </a:rPr>
              <a:t>for love's sake became </a:t>
            </a:r>
            <a:r>
              <a:rPr lang="en-CA" sz="3600" i="1" dirty="0" smtClean="0">
                <a:solidFill>
                  <a:srgbClr val="0000CC"/>
                </a:solidFill>
              </a:rPr>
              <a:t>poor.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,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Cha 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phục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i="1" dirty="0" smtClean="0">
                <a:solidFill>
                  <a:srgbClr val="0000CC"/>
                </a:solidFill>
              </a:rPr>
              <a:t>Here </a:t>
            </a:r>
            <a:r>
              <a:rPr lang="en-US" sz="4000" i="1" dirty="0" smtClean="0">
                <a:solidFill>
                  <a:srgbClr val="0000CC"/>
                </a:solidFill>
              </a:rPr>
              <a:t>I am to worship, here I am to bow down.</a:t>
            </a:r>
            <a:endParaRPr lang="en-US" sz="4000" i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90550"/>
            <a:ext cx="8229600" cy="41564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Trời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ct val="150000"/>
              </a:lnSpc>
              <a:buNone/>
            </a:pPr>
            <a:r>
              <a:rPr lang="en-US" sz="4000" i="1" dirty="0" smtClean="0">
                <a:solidFill>
                  <a:srgbClr val="0000CC"/>
                </a:solidFill>
              </a:rPr>
              <a:t>Here I am to say that You’re my God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đẹp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tươi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tuyệt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i="1" dirty="0" smtClean="0">
                <a:solidFill>
                  <a:srgbClr val="0000CC"/>
                </a:solidFill>
              </a:rPr>
              <a:t>You’re </a:t>
            </a:r>
            <a:r>
              <a:rPr lang="en-US" sz="4000" i="1" dirty="0" smtClean="0">
                <a:solidFill>
                  <a:srgbClr val="0000CC"/>
                </a:solidFill>
              </a:rPr>
              <a:t>altogether lovely, altogether worthy, </a:t>
            </a:r>
          </a:p>
          <a:p>
            <a:pPr>
              <a:lnSpc>
                <a:spcPct val="150000"/>
              </a:lnSpc>
              <a:buNone/>
            </a:pP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diệu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tụng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i="1" dirty="0" smtClean="0">
                <a:solidFill>
                  <a:srgbClr val="0000CC"/>
                </a:solidFill>
              </a:rPr>
              <a:t>altogether </a:t>
            </a:r>
            <a:r>
              <a:rPr lang="en-US" sz="4400" i="1" dirty="0" smtClean="0">
                <a:solidFill>
                  <a:srgbClr val="0000CC"/>
                </a:solidFill>
              </a:rPr>
              <a:t>wonderful to me!</a:t>
            </a:r>
          </a:p>
          <a:p>
            <a:pPr>
              <a:lnSpc>
                <a:spcPct val="150000"/>
              </a:lnSpc>
              <a:buNone/>
            </a:pP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382000" cy="42326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Lớn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ân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muôn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thập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mang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ô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tội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)</a:t>
            </a:r>
            <a:br>
              <a:rPr lang="en-US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[x4]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300" i="1" dirty="0" smtClean="0">
                <a:solidFill>
                  <a:srgbClr val="0000CC"/>
                </a:solidFill>
              </a:rPr>
              <a:t>I’ll </a:t>
            </a:r>
            <a:r>
              <a:rPr lang="en-US" sz="4300" i="1" dirty="0" smtClean="0">
                <a:solidFill>
                  <a:srgbClr val="0000CC"/>
                </a:solidFill>
              </a:rPr>
              <a:t>never know how much it cost to see my sin upon that cross </a:t>
            </a:r>
            <a:r>
              <a:rPr lang="en-US" sz="2600" i="1" dirty="0" smtClean="0">
                <a:solidFill>
                  <a:srgbClr val="0000CC"/>
                </a:solidFill>
              </a:rPr>
              <a:t>[ x4]</a:t>
            </a:r>
            <a:r>
              <a:rPr lang="en-US" sz="4300" i="1" dirty="0" smtClean="0">
                <a:solidFill>
                  <a:srgbClr val="0000CC"/>
                </a:solidFill>
              </a:rPr>
              <a:t> </a:t>
            </a:r>
            <a:endParaRPr lang="en-US" sz="4000" i="1" dirty="0" smtClean="0">
              <a:solidFill>
                <a:srgbClr val="0000CC"/>
              </a:solidFill>
            </a:endParaRPr>
          </a:p>
          <a:p>
            <a:pPr>
              <a:lnSpc>
                <a:spcPct val="15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,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Cha .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phục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i="1" dirty="0" smtClean="0">
                <a:solidFill>
                  <a:srgbClr val="0000CC"/>
                </a:solidFill>
              </a:rPr>
              <a:t>Here </a:t>
            </a:r>
            <a:r>
              <a:rPr lang="en-US" sz="4000" i="1" dirty="0" smtClean="0">
                <a:solidFill>
                  <a:srgbClr val="0000CC"/>
                </a:solidFill>
              </a:rPr>
              <a:t>I am to worship, here I am to bow down.</a:t>
            </a:r>
            <a:endParaRPr lang="en-US" sz="4000" i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90550"/>
            <a:ext cx="8229600" cy="41564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Trời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ct val="150000"/>
              </a:lnSpc>
              <a:buNone/>
            </a:pPr>
            <a:r>
              <a:rPr lang="en-US" sz="4000" i="1" dirty="0" smtClean="0">
                <a:solidFill>
                  <a:srgbClr val="0000CC"/>
                </a:solidFill>
              </a:rPr>
              <a:t>Here I am to say that You’re my God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đẹp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tươi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tuyệt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vời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i="1" dirty="0" smtClean="0">
                <a:solidFill>
                  <a:srgbClr val="0000CC"/>
                </a:solidFill>
              </a:rPr>
              <a:t>You’re </a:t>
            </a:r>
            <a:r>
              <a:rPr lang="en-US" sz="4000" i="1" dirty="0" smtClean="0">
                <a:solidFill>
                  <a:srgbClr val="0000CC"/>
                </a:solidFill>
              </a:rPr>
              <a:t>altogether lovely, altogether worthy, </a:t>
            </a:r>
          </a:p>
          <a:p>
            <a:pPr>
              <a:lnSpc>
                <a:spcPct val="150000"/>
              </a:lnSpc>
              <a:buNone/>
            </a:pP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diệu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tụng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i="1" dirty="0" smtClean="0">
                <a:solidFill>
                  <a:srgbClr val="0000CC"/>
                </a:solidFill>
              </a:rPr>
              <a:t>altogether </a:t>
            </a:r>
            <a:r>
              <a:rPr lang="en-US" sz="4400" i="1" dirty="0" smtClean="0">
                <a:solidFill>
                  <a:srgbClr val="0000CC"/>
                </a:solidFill>
              </a:rPr>
              <a:t>wonderful to me!</a:t>
            </a:r>
          </a:p>
          <a:p>
            <a:pPr>
              <a:lnSpc>
                <a:spcPct val="150000"/>
              </a:lnSpc>
              <a:buNone/>
            </a:pP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ơi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, con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thờ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Cha .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ơi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phục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Ngài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. </a:t>
            </a:r>
            <a:endParaRPr lang="en-US" sz="40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Here </a:t>
            </a:r>
            <a:r>
              <a:rPr lang="en-US" sz="4000" dirty="0" smtClean="0">
                <a:solidFill>
                  <a:srgbClr val="0000CC"/>
                </a:solidFill>
              </a:rPr>
              <a:t>I am to worship, here I am to bow down.</a:t>
            </a:r>
            <a:endParaRPr lang="en-US" sz="40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90550"/>
            <a:ext cx="8229600" cy="41564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ơi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Trời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ct val="150000"/>
              </a:lnSpc>
              <a:buNone/>
            </a:pPr>
            <a:r>
              <a:rPr lang="en-US" sz="4000" dirty="0" smtClean="0">
                <a:solidFill>
                  <a:srgbClr val="0000CC"/>
                </a:solidFill>
              </a:rPr>
              <a:t>Here I am to say that You’re my God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mãi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đẹp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tươi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tuyệt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vời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. </a:t>
            </a:r>
            <a:endParaRPr lang="en-US" sz="40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4000" dirty="0" smtClean="0"/>
              <a:t>	</a:t>
            </a:r>
            <a:r>
              <a:rPr lang="en-US" sz="4000" dirty="0" smtClean="0">
                <a:solidFill>
                  <a:srgbClr val="0000CC"/>
                </a:solidFill>
              </a:rPr>
              <a:t>You’re </a:t>
            </a:r>
            <a:r>
              <a:rPr lang="en-US" sz="4000" dirty="0" smtClean="0">
                <a:solidFill>
                  <a:srgbClr val="0000CC"/>
                </a:solidFill>
              </a:rPr>
              <a:t>altogether lovely, altogether worthy, </a:t>
            </a:r>
          </a:p>
          <a:p>
            <a:pPr>
              <a:lnSpc>
                <a:spcPct val="150000"/>
              </a:lnSpc>
              <a:buNone/>
            </a:pP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diệu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tụng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altogether </a:t>
            </a:r>
            <a:r>
              <a:rPr lang="en-US" sz="4400" dirty="0" smtClean="0">
                <a:solidFill>
                  <a:srgbClr val="0000CC"/>
                </a:solidFill>
              </a:rPr>
              <a:t>wonderful to me</a:t>
            </a:r>
            <a:r>
              <a:rPr lang="en-US" sz="4400" dirty="0" smtClean="0">
                <a:solidFill>
                  <a:srgbClr val="0000CC"/>
                </a:solidFill>
              </a:rPr>
              <a:t>!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smtClean="0">
                <a:solidFill>
                  <a:srgbClr val="0000CC"/>
                </a:solidFill>
              </a:rPr>
              <a:t>	</a:t>
            </a:r>
            <a:r>
              <a:rPr lang="en-US" sz="4400" dirty="0" smtClean="0">
                <a:solidFill>
                  <a:srgbClr val="0000CC"/>
                </a:solidFill>
              </a:rPr>
              <a:t>				***</a:t>
            </a:r>
            <a:endParaRPr lang="en-US" sz="4400" dirty="0" smtClean="0">
              <a:solidFill>
                <a:srgbClr val="0000CC"/>
              </a:solidFill>
            </a:endParaRPr>
          </a:p>
          <a:p>
            <a:pPr>
              <a:lnSpc>
                <a:spcPct val="150000"/>
              </a:lnSpc>
              <a:buNone/>
            </a:pP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Arial"/>
      </a:majorFont>
      <a:minorFont>
        <a:latin typeface="Garamond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Arial"/>
      </a:majorFont>
      <a:minorFont>
        <a:latin typeface="Garamond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cean">
  <a:themeElements>
    <a:clrScheme name="Ocean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Ocean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cean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657</Words>
  <Application>Microsoft Office PowerPoint</Application>
  <PresentationFormat>On-screen Show (16:9)</PresentationFormat>
  <Paragraphs>192</Paragraphs>
  <Slides>102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102</vt:i4>
      </vt:variant>
    </vt:vector>
  </HeadingPairs>
  <TitlesOfParts>
    <vt:vector size="111" baseType="lpstr">
      <vt:lpstr>Office Theme</vt:lpstr>
      <vt:lpstr>1_Office Theme</vt:lpstr>
      <vt:lpstr>2_Office Theme</vt:lpstr>
      <vt:lpstr>Stream</vt:lpstr>
      <vt:lpstr>1_Stream</vt:lpstr>
      <vt:lpstr>Ocean</vt:lpstr>
      <vt:lpstr>3_Office Theme</vt:lpstr>
      <vt:lpstr>4_Office Theme</vt:lpstr>
      <vt:lpstr>5_Office Theme</vt:lpstr>
      <vt:lpstr>TÔI SẼ KHÔNG SỢ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TRONG CHA LÀ SỨC SỐNG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Jesus Culture Lời Việt: MS David Dong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CHÚA ƠI CON THỜ PHƯỢNG NGÀI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TÔI SẼ KHÔNG SỢ</dc:title>
  <dc:creator>David Dong</dc:creator>
  <cp:lastModifiedBy>David Dong</cp:lastModifiedBy>
  <cp:revision>4</cp:revision>
  <dcterms:created xsi:type="dcterms:W3CDTF">2006-08-16T00:00:00Z</dcterms:created>
  <dcterms:modified xsi:type="dcterms:W3CDTF">2018-02-21T23:16:33Z</dcterms:modified>
</cp:coreProperties>
</file>