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  <p:sldMasterId id="2147483710" r:id="rId5"/>
    <p:sldMasterId id="2147483722" r:id="rId6"/>
    <p:sldMasterId id="2147483734" r:id="rId7"/>
    <p:sldMasterId id="2147483746" r:id="rId8"/>
  </p:sldMasterIdLst>
  <p:sldIdLst>
    <p:sldId id="283" r:id="rId9"/>
    <p:sldId id="284" r:id="rId10"/>
    <p:sldId id="285" r:id="rId11"/>
    <p:sldId id="286" r:id="rId12"/>
    <p:sldId id="287" r:id="rId13"/>
    <p:sldId id="409" r:id="rId14"/>
    <p:sldId id="410" r:id="rId15"/>
    <p:sldId id="411" r:id="rId16"/>
    <p:sldId id="412" r:id="rId17"/>
    <p:sldId id="405" r:id="rId18"/>
    <p:sldId id="406" r:id="rId19"/>
    <p:sldId id="407" r:id="rId20"/>
    <p:sldId id="408" r:id="rId21"/>
    <p:sldId id="292" r:id="rId22"/>
    <p:sldId id="293" r:id="rId23"/>
    <p:sldId id="257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32" r:id="rId88"/>
    <p:sldId id="333" r:id="rId89"/>
    <p:sldId id="334" r:id="rId90"/>
    <p:sldId id="335" r:id="rId91"/>
    <p:sldId id="336" r:id="rId92"/>
    <p:sldId id="337" r:id="rId93"/>
    <p:sldId id="338" r:id="rId94"/>
    <p:sldId id="339" r:id="rId95"/>
    <p:sldId id="340" r:id="rId96"/>
    <p:sldId id="341" r:id="rId97"/>
    <p:sldId id="342" r:id="rId98"/>
    <p:sldId id="343" r:id="rId99"/>
    <p:sldId id="344" r:id="rId100"/>
    <p:sldId id="345" r:id="rId101"/>
    <p:sldId id="346" r:id="rId102"/>
    <p:sldId id="347" r:id="rId103"/>
    <p:sldId id="348" r:id="rId104"/>
    <p:sldId id="349" r:id="rId105"/>
    <p:sldId id="350" r:id="rId106"/>
    <p:sldId id="353" r:id="rId107"/>
    <p:sldId id="354" r:id="rId108"/>
    <p:sldId id="355" r:id="rId109"/>
    <p:sldId id="356" r:id="rId110"/>
    <p:sldId id="357" r:id="rId111"/>
    <p:sldId id="358" r:id="rId112"/>
    <p:sldId id="359" r:id="rId113"/>
    <p:sldId id="360" r:id="rId114"/>
    <p:sldId id="361" r:id="rId115"/>
    <p:sldId id="362" r:id="rId116"/>
    <p:sldId id="363" r:id="rId117"/>
    <p:sldId id="364" r:id="rId118"/>
    <p:sldId id="365" r:id="rId119"/>
    <p:sldId id="366" r:id="rId120"/>
    <p:sldId id="367" r:id="rId121"/>
    <p:sldId id="368" r:id="rId122"/>
    <p:sldId id="369" r:id="rId123"/>
    <p:sldId id="370" r:id="rId124"/>
    <p:sldId id="371" r:id="rId125"/>
    <p:sldId id="372" r:id="rId126"/>
    <p:sldId id="373" r:id="rId127"/>
    <p:sldId id="374" r:id="rId128"/>
    <p:sldId id="375" r:id="rId129"/>
    <p:sldId id="376" r:id="rId130"/>
    <p:sldId id="377" r:id="rId131"/>
    <p:sldId id="378" r:id="rId132"/>
    <p:sldId id="379" r:id="rId133"/>
    <p:sldId id="380" r:id="rId134"/>
    <p:sldId id="381" r:id="rId135"/>
    <p:sldId id="382" r:id="rId136"/>
    <p:sldId id="383" r:id="rId137"/>
    <p:sldId id="384" r:id="rId138"/>
    <p:sldId id="385" r:id="rId139"/>
    <p:sldId id="386" r:id="rId140"/>
    <p:sldId id="387" r:id="rId141"/>
    <p:sldId id="388" r:id="rId142"/>
    <p:sldId id="389" r:id="rId143"/>
    <p:sldId id="390" r:id="rId144"/>
    <p:sldId id="391" r:id="rId145"/>
    <p:sldId id="392" r:id="rId146"/>
    <p:sldId id="393" r:id="rId147"/>
    <p:sldId id="394" r:id="rId148"/>
    <p:sldId id="395" r:id="rId149"/>
    <p:sldId id="396" r:id="rId150"/>
    <p:sldId id="397" r:id="rId151"/>
    <p:sldId id="398" r:id="rId152"/>
    <p:sldId id="399" r:id="rId153"/>
    <p:sldId id="400" r:id="rId154"/>
    <p:sldId id="401" r:id="rId155"/>
    <p:sldId id="402" r:id="rId156"/>
    <p:sldId id="403" r:id="rId157"/>
    <p:sldId id="404" r:id="rId15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63" Type="http://schemas.openxmlformats.org/officeDocument/2006/relationships/slide" Target="slides/slide55.xml"/><Relationship Id="rId84" Type="http://schemas.openxmlformats.org/officeDocument/2006/relationships/slide" Target="slides/slide76.xml"/><Relationship Id="rId138" Type="http://schemas.openxmlformats.org/officeDocument/2006/relationships/slide" Target="slides/slide130.xml"/><Relationship Id="rId159" Type="http://schemas.openxmlformats.org/officeDocument/2006/relationships/presProps" Target="presProps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53" Type="http://schemas.openxmlformats.org/officeDocument/2006/relationships/slide" Target="slides/slide45.xml"/><Relationship Id="rId74" Type="http://schemas.openxmlformats.org/officeDocument/2006/relationships/slide" Target="slides/slide66.xml"/><Relationship Id="rId128" Type="http://schemas.openxmlformats.org/officeDocument/2006/relationships/slide" Target="slides/slide120.xml"/><Relationship Id="rId149" Type="http://schemas.openxmlformats.org/officeDocument/2006/relationships/slide" Target="slides/slide141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7.xml"/><Relationship Id="rId160" Type="http://schemas.openxmlformats.org/officeDocument/2006/relationships/viewProps" Target="viewProps.xml"/><Relationship Id="rId22" Type="http://schemas.openxmlformats.org/officeDocument/2006/relationships/slide" Target="slides/slide14.xml"/><Relationship Id="rId43" Type="http://schemas.openxmlformats.org/officeDocument/2006/relationships/slide" Target="slides/slide35.xml"/><Relationship Id="rId64" Type="http://schemas.openxmlformats.org/officeDocument/2006/relationships/slide" Target="slides/slide56.xml"/><Relationship Id="rId118" Type="http://schemas.openxmlformats.org/officeDocument/2006/relationships/slide" Target="slides/slide110.xml"/><Relationship Id="rId139" Type="http://schemas.openxmlformats.org/officeDocument/2006/relationships/slide" Target="slides/slide131.xml"/><Relationship Id="rId85" Type="http://schemas.openxmlformats.org/officeDocument/2006/relationships/slide" Target="slides/slide77.xml"/><Relationship Id="rId150" Type="http://schemas.openxmlformats.org/officeDocument/2006/relationships/slide" Target="slides/slide142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124" Type="http://schemas.openxmlformats.org/officeDocument/2006/relationships/slide" Target="slides/slide116.xml"/><Relationship Id="rId129" Type="http://schemas.openxmlformats.org/officeDocument/2006/relationships/slide" Target="slides/slide121.xml"/><Relationship Id="rId54" Type="http://schemas.openxmlformats.org/officeDocument/2006/relationships/slide" Target="slides/slide46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40" Type="http://schemas.openxmlformats.org/officeDocument/2006/relationships/slide" Target="slides/slide132.xml"/><Relationship Id="rId145" Type="http://schemas.openxmlformats.org/officeDocument/2006/relationships/slide" Target="slides/slide137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49" Type="http://schemas.openxmlformats.org/officeDocument/2006/relationships/slide" Target="slides/slide41.xml"/><Relationship Id="rId114" Type="http://schemas.openxmlformats.org/officeDocument/2006/relationships/slide" Target="slides/slide106.xml"/><Relationship Id="rId119" Type="http://schemas.openxmlformats.org/officeDocument/2006/relationships/slide" Target="slides/slide111.xml"/><Relationship Id="rId44" Type="http://schemas.openxmlformats.org/officeDocument/2006/relationships/slide" Target="slides/slide36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130" Type="http://schemas.openxmlformats.org/officeDocument/2006/relationships/slide" Target="slides/slide122.xml"/><Relationship Id="rId135" Type="http://schemas.openxmlformats.org/officeDocument/2006/relationships/slide" Target="slides/slide127.xml"/><Relationship Id="rId151" Type="http://schemas.openxmlformats.org/officeDocument/2006/relationships/slide" Target="slides/slide143.xml"/><Relationship Id="rId156" Type="http://schemas.openxmlformats.org/officeDocument/2006/relationships/slide" Target="slides/slide14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slide" Target="slides/slide10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120" Type="http://schemas.openxmlformats.org/officeDocument/2006/relationships/slide" Target="slides/slide112.xml"/><Relationship Id="rId125" Type="http://schemas.openxmlformats.org/officeDocument/2006/relationships/slide" Target="slides/slide117.xml"/><Relationship Id="rId141" Type="http://schemas.openxmlformats.org/officeDocument/2006/relationships/slide" Target="slides/slide133.xml"/><Relationship Id="rId146" Type="http://schemas.openxmlformats.org/officeDocument/2006/relationships/slide" Target="slides/slide13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16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15" Type="http://schemas.openxmlformats.org/officeDocument/2006/relationships/slide" Target="slides/slide107.xml"/><Relationship Id="rId131" Type="http://schemas.openxmlformats.org/officeDocument/2006/relationships/slide" Target="slides/slide123.xml"/><Relationship Id="rId136" Type="http://schemas.openxmlformats.org/officeDocument/2006/relationships/slide" Target="slides/slide128.xml"/><Relationship Id="rId157" Type="http://schemas.openxmlformats.org/officeDocument/2006/relationships/slide" Target="slides/slide14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52" Type="http://schemas.openxmlformats.org/officeDocument/2006/relationships/slide" Target="slides/slide14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126" Type="http://schemas.openxmlformats.org/officeDocument/2006/relationships/slide" Target="slides/slide118.xml"/><Relationship Id="rId147" Type="http://schemas.openxmlformats.org/officeDocument/2006/relationships/slide" Target="slides/slide13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121" Type="http://schemas.openxmlformats.org/officeDocument/2006/relationships/slide" Target="slides/slide113.xml"/><Relationship Id="rId142" Type="http://schemas.openxmlformats.org/officeDocument/2006/relationships/slide" Target="slides/slide134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slide" Target="slides/slide59.xml"/><Relationship Id="rId116" Type="http://schemas.openxmlformats.org/officeDocument/2006/relationships/slide" Target="slides/slide108.xml"/><Relationship Id="rId137" Type="http://schemas.openxmlformats.org/officeDocument/2006/relationships/slide" Target="slides/slide129.xml"/><Relationship Id="rId158" Type="http://schemas.openxmlformats.org/officeDocument/2006/relationships/slide" Target="slides/slide150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62" Type="http://schemas.openxmlformats.org/officeDocument/2006/relationships/slide" Target="slides/slide54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111" Type="http://schemas.openxmlformats.org/officeDocument/2006/relationships/slide" Target="slides/slide103.xml"/><Relationship Id="rId132" Type="http://schemas.openxmlformats.org/officeDocument/2006/relationships/slide" Target="slides/slide124.xml"/><Relationship Id="rId153" Type="http://schemas.openxmlformats.org/officeDocument/2006/relationships/slide" Target="slides/slide145.xml"/><Relationship Id="rId15" Type="http://schemas.openxmlformats.org/officeDocument/2006/relationships/slide" Target="slides/slide7.xml"/><Relationship Id="rId36" Type="http://schemas.openxmlformats.org/officeDocument/2006/relationships/slide" Target="slides/slide28.xml"/><Relationship Id="rId57" Type="http://schemas.openxmlformats.org/officeDocument/2006/relationships/slide" Target="slides/slide49.xml"/><Relationship Id="rId106" Type="http://schemas.openxmlformats.org/officeDocument/2006/relationships/slide" Target="slides/slide98.xml"/><Relationship Id="rId127" Type="http://schemas.openxmlformats.org/officeDocument/2006/relationships/slide" Target="slides/slide11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52" Type="http://schemas.openxmlformats.org/officeDocument/2006/relationships/slide" Target="slides/slide44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slide" Target="slides/slide114.xml"/><Relationship Id="rId143" Type="http://schemas.openxmlformats.org/officeDocument/2006/relationships/slide" Target="slides/slide135.xml"/><Relationship Id="rId148" Type="http://schemas.openxmlformats.org/officeDocument/2006/relationships/slide" Target="slides/slide1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47" Type="http://schemas.openxmlformats.org/officeDocument/2006/relationships/slide" Target="slides/slide39.xml"/><Relationship Id="rId68" Type="http://schemas.openxmlformats.org/officeDocument/2006/relationships/slide" Target="slides/slide60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33" Type="http://schemas.openxmlformats.org/officeDocument/2006/relationships/slide" Target="slides/slide125.xml"/><Relationship Id="rId154" Type="http://schemas.openxmlformats.org/officeDocument/2006/relationships/slide" Target="slides/slide146.xml"/><Relationship Id="rId16" Type="http://schemas.openxmlformats.org/officeDocument/2006/relationships/slide" Target="slides/slide8.xml"/><Relationship Id="rId37" Type="http://schemas.openxmlformats.org/officeDocument/2006/relationships/slide" Target="slides/slide29.xml"/><Relationship Id="rId58" Type="http://schemas.openxmlformats.org/officeDocument/2006/relationships/slide" Target="slides/slide50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slide" Target="slides/slide115.xml"/><Relationship Id="rId144" Type="http://schemas.openxmlformats.org/officeDocument/2006/relationships/slide" Target="slides/slide136.xml"/><Relationship Id="rId90" Type="http://schemas.openxmlformats.org/officeDocument/2006/relationships/slide" Target="slides/slide82.xml"/><Relationship Id="rId27" Type="http://schemas.openxmlformats.org/officeDocument/2006/relationships/slide" Target="slides/slide19.xml"/><Relationship Id="rId48" Type="http://schemas.openxmlformats.org/officeDocument/2006/relationships/slide" Target="slides/slide40.xml"/><Relationship Id="rId69" Type="http://schemas.openxmlformats.org/officeDocument/2006/relationships/slide" Target="slides/slide61.xml"/><Relationship Id="rId113" Type="http://schemas.openxmlformats.org/officeDocument/2006/relationships/slide" Target="slides/slide105.xml"/><Relationship Id="rId134" Type="http://schemas.openxmlformats.org/officeDocument/2006/relationships/slide" Target="slides/slide126.xml"/><Relationship Id="rId80" Type="http://schemas.openxmlformats.org/officeDocument/2006/relationships/slide" Target="slides/slide72.xml"/><Relationship Id="rId155" Type="http://schemas.openxmlformats.org/officeDocument/2006/relationships/slide" Target="slides/slide14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790973" y="3778934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582217"/>
            <a:ext cx="8062912" cy="1102519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1687710"/>
            <a:ext cx="8062912" cy="131445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4509492"/>
            <a:ext cx="5791200" cy="273844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4238028"/>
            <a:ext cx="5791200" cy="273844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4314231"/>
            <a:ext cx="502920" cy="273844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06"/>
            <a:ext cx="8229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4860036"/>
            <a:ext cx="2133600" cy="226314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860728"/>
            <a:ext cx="4260056" cy="225623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5277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790973" y="70339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4857750"/>
            <a:ext cx="2133600" cy="228600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4860728"/>
            <a:ext cx="4260056" cy="225623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607220"/>
            <a:ext cx="502920" cy="225623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7" y="7036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5277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3599"/>
            <a:ext cx="7239000" cy="1021556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25152"/>
            <a:ext cx="3886200" cy="17145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6314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18049"/>
            <a:ext cx="1066800" cy="4615434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18049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2570343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18049"/>
            <a:ext cx="6858000" cy="226314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2570343"/>
            <a:ext cx="6858000" cy="22631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0552" cy="226314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1104" cy="226314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4862322"/>
            <a:ext cx="502920" cy="226314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4861419"/>
            <a:ext cx="4260056" cy="225623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5748"/>
            <a:ext cx="914400" cy="44577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275748"/>
            <a:ext cx="2438400" cy="44577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240030"/>
            <a:ext cx="5276088" cy="449199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4917186"/>
            <a:ext cx="2133600" cy="226314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4917186"/>
            <a:ext cx="5143120" cy="226314"/>
          </a:xfrm>
        </p:spPr>
        <p:txBody>
          <a:bodyPr/>
          <a:lstStyle>
            <a:lvl1pPr>
              <a:defRPr sz="900"/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4917186"/>
            <a:ext cx="502920" cy="226314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13172"/>
            <a:ext cx="914400" cy="48006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280475"/>
            <a:ext cx="7333488" cy="41148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4400550"/>
            <a:ext cx="7333488" cy="51435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4917186"/>
            <a:ext cx="2103120" cy="226314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4917877"/>
            <a:ext cx="4948072" cy="226314"/>
          </a:xfrm>
        </p:spPr>
        <p:txBody>
          <a:bodyPr/>
          <a:lstStyle>
            <a:lvl1pPr>
              <a:defRPr sz="900"/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4917186"/>
            <a:ext cx="365760" cy="226314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85750"/>
            <a:ext cx="1905000" cy="41148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1539720"/>
            <a:ext cx="1981200" cy="1371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82B530D-5CEE-4A68-BB54-15316CDC2CA7}" type="datetimeFigureOut">
              <a:rPr lang="en-US" smtClean="0">
                <a:solidFill>
                  <a:srgbClr val="CCD1B9"/>
                </a:solidFill>
              </a:rPr>
              <a:pPr/>
              <a:t>3/16/2018</a:t>
            </a:fld>
            <a:endParaRPr lang="en-US">
              <a:solidFill>
                <a:srgbClr val="CCD1B9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CD1B9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1539720"/>
            <a:ext cx="6324600" cy="13716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>
                <a:solidFill>
                  <a:srgbClr val="534949"/>
                </a:solidFill>
              </a:rPr>
              <a:pPr/>
              <a:t>‹#›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0" y="2169208"/>
            <a:ext cx="1600201" cy="123444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EEEE83E-CD84-44D8-8B9D-359E79F9B911}" type="slidenum">
              <a:rPr lang="en-US" smtClean="0">
                <a:solidFill>
                  <a:srgbClr val="CCD1B9"/>
                </a:solidFill>
              </a:rPr>
              <a:pPr/>
              <a:t>‹#›</a:t>
            </a:fld>
            <a:endParaRPr lang="en-US">
              <a:solidFill>
                <a:srgbClr val="CCD1B9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169208"/>
            <a:ext cx="6324600" cy="123444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>
                <a:solidFill>
                  <a:srgbClr val="534949"/>
                </a:solidFill>
              </a:rPr>
              <a:pPr/>
              <a:t>‹#›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82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>
                <a:solidFill>
                  <a:srgbClr val="534949"/>
                </a:solidFill>
              </a:rPr>
              <a:pPr/>
              <a:t>‹#›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>
                <a:solidFill>
                  <a:srgbClr val="534949"/>
                </a:solidFill>
              </a:rPr>
              <a:pPr/>
              <a:t>‹#›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13189"/>
            <a:ext cx="8831802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>
                <a:solidFill>
                  <a:srgbClr val="534949"/>
                </a:solidFill>
              </a:rPr>
              <a:pPr/>
              <a:t>‹#›</a:t>
            </a:fld>
            <a:endParaRPr lang="en-US">
              <a:solidFill>
                <a:srgbClr val="534949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152400" y="114300"/>
            <a:ext cx="6705600" cy="491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867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1597914"/>
            <a:ext cx="1673352" cy="2112264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342900"/>
            <a:ext cx="1675660" cy="1255014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14300"/>
            <a:ext cx="6705600" cy="49149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1600200"/>
            <a:ext cx="1676400" cy="222885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CCD1B9"/>
                </a:solidFill>
              </a:rPr>
              <a:pPr/>
              <a:t>3/16/2018</a:t>
            </a:fld>
            <a:endParaRPr lang="en-US">
              <a:solidFill>
                <a:srgbClr val="CCD1B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>
                <a:solidFill>
                  <a:srgbClr val="CCD1B9"/>
                </a:solidFill>
              </a:rPr>
              <a:pPr/>
              <a:t>‹#›</a:t>
            </a:fld>
            <a:endParaRPr lang="en-US">
              <a:solidFill>
                <a:srgbClr val="CCD1B9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345186"/>
            <a:ext cx="1676400" cy="1255014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>
                <a:solidFill>
                  <a:srgbClr val="534949"/>
                </a:solidFill>
              </a:rPr>
              <a:pPr/>
              <a:t>‹#›</a:t>
            </a:fld>
            <a:endParaRPr lang="en-US">
              <a:solidFill>
                <a:srgbClr val="534949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10489"/>
            <a:ext cx="6705600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10489"/>
            <a:ext cx="1956046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5979"/>
            <a:ext cx="1676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EEEE83E-CD84-44D8-8B9D-359E79F9B911}" type="slidenum">
              <a:rPr lang="en-US" smtClean="0">
                <a:solidFill>
                  <a:srgbClr val="CCD1B9"/>
                </a:solidFill>
              </a:rPr>
              <a:pPr/>
              <a:t>‹#›</a:t>
            </a:fld>
            <a:endParaRPr lang="en-US">
              <a:solidFill>
                <a:srgbClr val="CCD1B9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651E0BE0-D629-4DD2-A7FE-4F428063613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012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651E0BE0-D629-4DD2-A7FE-4F428063613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0126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CB1A-0B16-4606-BC49-944918098AA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4BFA-C9C6-4E86-9525-8420A4553DE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0552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277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7" y="3711307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412106"/>
            <a:ext cx="8229600" cy="3429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4860727"/>
            <a:ext cx="2133600" cy="22631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3/16/2018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4861419"/>
            <a:ext cx="4260056" cy="22562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4860727"/>
            <a:ext cx="502920" cy="22631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226228"/>
            <a:ext cx="8831802" cy="37841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14301"/>
            <a:ext cx="8814047" cy="10098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66885"/>
            <a:ext cx="8381260" cy="790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89303"/>
            <a:ext cx="8407893" cy="33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82B530D-5CEE-4A68-BB54-15316CDC2CA7}" type="datetimeFigureOut">
              <a:rPr lang="en-US" smtClean="0">
                <a:solidFill>
                  <a:srgbClr val="534949"/>
                </a:solidFill>
              </a:rPr>
              <a:pPr/>
              <a:t>3/16/2018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4767263"/>
            <a:ext cx="33528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FEEEE83E-CD84-44D8-8B9D-359E79F9B911}" type="slidenum">
              <a:rPr lang="en-US" smtClean="0">
                <a:solidFill>
                  <a:srgbClr val="534949"/>
                </a:solidFill>
              </a:rPr>
              <a:pPr/>
              <a:t>‹#›</a:t>
            </a:fld>
            <a:endParaRPr lang="en-US">
              <a:solidFill>
                <a:srgbClr val="53494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82B530D-5CEE-4A68-BB54-15316CDC2CA7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EEEE83E-CD84-44D8-8B9D-359E79F9B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4CB1A-0B16-4606-BC49-944918098A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34BFA-C9C6-4E86-9525-8420A4553D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BE461-F22D-4706-8D4B-68B7A473E0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E14CE-CBAB-454E-BB47-4320B0F5CE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0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0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our grace is enoug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4888" y="3486150"/>
            <a:ext cx="4329112" cy="704850"/>
          </a:xfrm>
        </p:spPr>
        <p:txBody>
          <a:bodyPr>
            <a:normAutofit/>
          </a:bodyPr>
          <a:lstStyle/>
          <a:p>
            <a:r>
              <a:rPr lang="en-US" sz="1800" b="1" spc="300" dirty="0" smtClean="0">
                <a:solidFill>
                  <a:srgbClr val="FF0000"/>
                </a:solidFill>
              </a:rPr>
              <a:t>Chris Tomlin</a:t>
            </a:r>
          </a:p>
          <a:p>
            <a:r>
              <a:rPr lang="en-US" sz="1800" b="1" spc="300" dirty="0" err="1" smtClean="0">
                <a:solidFill>
                  <a:srgbClr val="FF0000"/>
                </a:solidFill>
              </a:rPr>
              <a:t>Lời</a:t>
            </a:r>
            <a:r>
              <a:rPr lang="en-US" sz="1800" b="1" spc="300" dirty="0" smtClean="0">
                <a:solidFill>
                  <a:srgbClr val="FF0000"/>
                </a:solidFill>
              </a:rPr>
              <a:t> </a:t>
            </a:r>
            <a:r>
              <a:rPr lang="en-US" sz="1800" b="1" spc="300" dirty="0" err="1" smtClean="0">
                <a:solidFill>
                  <a:srgbClr val="FF0000"/>
                </a:solidFill>
              </a:rPr>
              <a:t>Việt</a:t>
            </a:r>
            <a:r>
              <a:rPr lang="en-US" sz="1800" b="1" spc="300" dirty="0" smtClean="0">
                <a:solidFill>
                  <a:srgbClr val="FF0000"/>
                </a:solidFill>
              </a:rPr>
              <a:t>: MS David Dong  </a:t>
            </a:r>
          </a:p>
          <a:p>
            <a:endParaRPr lang="en-US" sz="1800" b="1" spc="300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3815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spc="6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Ơ</a:t>
            </a:r>
            <a:r>
              <a:rPr lang="en-US" sz="3200" b="1" spc="6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 THIÊNG CHA TUÔN ĐẦY</a:t>
            </a:r>
            <a:endParaRPr lang="en-US" sz="3200" b="1" spc="6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85750"/>
            <a:ext cx="8458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(1) 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sẵn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>Great </a:t>
            </a:r>
            <a:r>
              <a:rPr lang="en-US" sz="4000" dirty="0">
                <a:solidFill>
                  <a:srgbClr val="0000CC"/>
                </a:solidFill>
                <a:cs typeface="Times New Roman" pitchFamily="18" charset="0"/>
              </a:rPr>
              <a:t>is Your faithfulness oh God . You wrestle with the sinner's heart </a:t>
            </a:r>
            <a:r>
              <a:rPr lang="en-US" sz="3200" dirty="0" smtClean="0">
                <a:solidFill>
                  <a:srgbClr val="0000CC"/>
                </a:solidFill>
                <a:cs typeface="Times New Roman" pitchFamily="18" charset="0"/>
              </a:rPr>
              <a:t>.</a:t>
            </a:r>
            <a:endParaRPr lang="en-US" sz="3200" dirty="0">
              <a:solidFill>
                <a:srgbClr val="0000CC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14350"/>
            <a:ext cx="7848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dắt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ngăn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40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>You lead us by still waters and to mercy. And nothing can keep us apart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09550"/>
            <a:ext cx="8686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hứa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Cha!</a:t>
            </a:r>
          </a:p>
          <a:p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>So remember Your people Remember Your children. Remember Your promise, oh God.</a:t>
            </a:r>
            <a:endParaRPr lang="en-US" sz="4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09550"/>
            <a:ext cx="8153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dirty="0" smtClean="0">
                <a:solidFill>
                  <a:srgbClr val="0000CC"/>
                </a:solidFill>
              </a:rPr>
              <a:t>Your grace is enough,  Your grace is enough.  Your grace is enough for me.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8575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la.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yếu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r>
              <a:rPr lang="en-US" sz="2000" dirty="0" smtClean="0">
                <a:solidFill>
                  <a:srgbClr val="0000CC"/>
                </a:solidFill>
              </a:rPr>
              <a:t/>
            </a:r>
            <a:br>
              <a:rPr lang="en-US" sz="2000" dirty="0" smtClean="0">
                <a:solidFill>
                  <a:srgbClr val="0000CC"/>
                </a:solidFill>
              </a:rPr>
            </a:br>
            <a:r>
              <a:rPr lang="en-US" sz="2000" dirty="0" smtClean="0">
                <a:solidFill>
                  <a:srgbClr val="0000CC"/>
                </a:solidFill>
              </a:rPr>
              <a:t>(2) </a:t>
            </a:r>
            <a:r>
              <a:rPr lang="en-US" sz="3600" dirty="0" smtClean="0">
                <a:solidFill>
                  <a:srgbClr val="0000CC"/>
                </a:solidFill>
              </a:rPr>
              <a:t>Great is Your love and justice God . You use the weak to lead </a:t>
            </a:r>
            <a:br>
              <a:rPr lang="en-US" sz="3600" dirty="0" smtClean="0">
                <a:solidFill>
                  <a:srgbClr val="0000CC"/>
                </a:solidFill>
              </a:rPr>
            </a:br>
            <a:r>
              <a:rPr lang="en-US" sz="3600" dirty="0" smtClean="0">
                <a:solidFill>
                  <a:srgbClr val="0000CC"/>
                </a:solidFill>
              </a:rPr>
              <a:t>the strong . </a:t>
            </a:r>
          </a:p>
          <a:p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77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438150"/>
            <a:ext cx="8458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dạy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rỗi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khúc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600" dirty="0" smtClean="0">
                <a:solidFill>
                  <a:srgbClr val="0000CC"/>
                </a:solidFill>
              </a:rPr>
              <a:t/>
            </a:r>
            <a:br>
              <a:rPr lang="en-US" sz="3600" dirty="0" smtClean="0">
                <a:solidFill>
                  <a:srgbClr val="0000CC"/>
                </a:solidFill>
              </a:rPr>
            </a:br>
            <a:r>
              <a:rPr lang="en-US" sz="3600" dirty="0" smtClean="0">
                <a:solidFill>
                  <a:srgbClr val="0000CC"/>
                </a:solidFill>
              </a:rPr>
              <a:t>You lead us in the song of Your salvation. And all Your people sing along.</a:t>
            </a:r>
          </a:p>
        </p:txBody>
      </p:sp>
    </p:spTree>
    <p:extLst>
      <p:ext uri="{BB962C8B-B14F-4D97-AF65-F5344CB8AC3E}">
        <p14:creationId xmlns:p14="http://schemas.microsoft.com/office/powerpoint/2010/main" val="96919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09550"/>
            <a:ext cx="8686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hứa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Cha!</a:t>
            </a:r>
          </a:p>
          <a:p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>So remember Your people Remember Your children. Remember Your promise, oh God.</a:t>
            </a:r>
            <a:endParaRPr lang="en-US" sz="4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03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09550"/>
            <a:ext cx="8153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dirty="0" smtClean="0">
                <a:solidFill>
                  <a:srgbClr val="0000CC"/>
                </a:solidFill>
              </a:rPr>
              <a:t>Your grace is enough,  Your grace is enough.  Your grace is enough for me.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5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85750"/>
            <a:ext cx="8458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(1) 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sẵn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>Great </a:t>
            </a:r>
            <a:r>
              <a:rPr lang="en-US" sz="4000" dirty="0">
                <a:solidFill>
                  <a:srgbClr val="0000CC"/>
                </a:solidFill>
                <a:cs typeface="Times New Roman" pitchFamily="18" charset="0"/>
              </a:rPr>
              <a:t>is Your faithfulness oh God . You wrestle with the sinner's heart </a:t>
            </a:r>
            <a:r>
              <a:rPr lang="en-US" sz="3200" dirty="0" smtClean="0">
                <a:solidFill>
                  <a:srgbClr val="0000CC"/>
                </a:solidFill>
                <a:cs typeface="Times New Roman" pitchFamily="18" charset="0"/>
              </a:rPr>
              <a:t>.</a:t>
            </a:r>
            <a:endParaRPr lang="en-US" sz="3200" dirty="0">
              <a:solidFill>
                <a:srgbClr val="0000CC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05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14350"/>
            <a:ext cx="7848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dắt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mé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ngăn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40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>You lead us by still waters and to mercy. And nothing can keep us apart .</a:t>
            </a:r>
          </a:p>
        </p:txBody>
      </p:sp>
    </p:spTree>
    <p:extLst>
      <p:ext uri="{BB962C8B-B14F-4D97-AF65-F5344CB8AC3E}">
        <p14:creationId xmlns:p14="http://schemas.microsoft.com/office/powerpoint/2010/main" val="241662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09550"/>
            <a:ext cx="8686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hứa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Cha!</a:t>
            </a:r>
          </a:p>
          <a:p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  <a:cs typeface="Times New Roman" pitchFamily="18" charset="0"/>
              </a:rPr>
              <a:t>So remember Your people Remember Your children. Remember Your promise, oh God.</a:t>
            </a:r>
            <a:endParaRPr lang="en-US" sz="4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45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09550"/>
            <a:ext cx="8153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dật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dirty="0" smtClean="0">
                <a:solidFill>
                  <a:srgbClr val="0000CC"/>
                </a:solidFill>
              </a:rPr>
              <a:t>Your grace is enough,  Your grace is enough.  Your grace is enough for me.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33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0955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dật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4400" dirty="0" smtClean="0">
                <a:solidFill>
                  <a:srgbClr val="0000CC"/>
                </a:solidFill>
              </a:rPr>
              <a:t/>
            </a:r>
            <a:br>
              <a:rPr lang="en-US" sz="4400" dirty="0" smtClean="0">
                <a:solidFill>
                  <a:srgbClr val="0000CC"/>
                </a:solidFill>
              </a:rPr>
            </a:br>
            <a:r>
              <a:rPr lang="en-US" sz="4400" dirty="0" smtClean="0">
                <a:solidFill>
                  <a:srgbClr val="0000CC"/>
                </a:solidFill>
              </a:rPr>
              <a:t>yeah, </a:t>
            </a:r>
            <a:r>
              <a:rPr lang="en-US" sz="4000" dirty="0" smtClean="0">
                <a:solidFill>
                  <a:srgbClr val="0000CC"/>
                </a:solidFill>
              </a:rPr>
              <a:t>Your grace is enough heaven reaching down to us. Your grace is enough for me. </a:t>
            </a: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61950"/>
            <a:ext cx="8763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dật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en-US" sz="2000" dirty="0" smtClean="0">
                <a:solidFill>
                  <a:srgbClr val="0000CC"/>
                </a:solidFill>
              </a:rPr>
              <a:t/>
            </a:r>
            <a:br>
              <a:rPr lang="en-US" sz="2000" dirty="0" smtClean="0">
                <a:solidFill>
                  <a:srgbClr val="0000CC"/>
                </a:solidFill>
              </a:rPr>
            </a:br>
            <a:r>
              <a:rPr lang="en-US" sz="4000" dirty="0" smtClean="0">
                <a:solidFill>
                  <a:srgbClr val="0000CC"/>
                </a:solidFill>
              </a:rPr>
              <a:t>God, I see Your grace is enough . I'm covered in Your love . Your grace is enough for me... for me!</a:t>
            </a:r>
            <a:br>
              <a:rPr lang="en-US" sz="4000" dirty="0" smtClean="0">
                <a:solidFill>
                  <a:srgbClr val="0000CC"/>
                </a:solidFill>
              </a:rPr>
            </a:br>
            <a:r>
              <a:rPr lang="en-US" sz="4000" dirty="0" smtClean="0">
                <a:solidFill>
                  <a:srgbClr val="0000CC"/>
                </a:solidFill>
              </a:rPr>
              <a:t>				***</a:t>
            </a: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l-hands-u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1950"/>
            <a:ext cx="7772400" cy="1102519"/>
          </a:xfrm>
        </p:spPr>
        <p:txBody>
          <a:bodyPr>
            <a:noAutofit/>
          </a:bodyPr>
          <a:lstStyle/>
          <a:p>
            <a:r>
              <a:rPr lang="en-US" spc="3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-u-ExtraBold" pitchFamily="18" charset="0"/>
                <a:ea typeface="Bodoni-u-ExtraBold" pitchFamily="18" charset="0"/>
                <a:cs typeface="Bodoni-u-ExtraBold" pitchFamily="18" charset="0"/>
              </a:rPr>
              <a:t>HIỆP LẠI TRONG </a:t>
            </a:r>
            <a:br>
              <a:rPr lang="en-US" spc="3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-u-ExtraBold" pitchFamily="18" charset="0"/>
                <a:ea typeface="Bodoni-u-ExtraBold" pitchFamily="18" charset="0"/>
                <a:cs typeface="Bodoni-u-ExtraBold" pitchFamily="18" charset="0"/>
              </a:rPr>
            </a:br>
            <a:r>
              <a:rPr lang="en-US" spc="3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-u-ExtraBold" pitchFamily="18" charset="0"/>
                <a:ea typeface="Bodoni-u-ExtraBold" pitchFamily="18" charset="0"/>
                <a:cs typeface="Bodoni-u-ExtraBold" pitchFamily="18" charset="0"/>
              </a:rPr>
              <a:t>ÂN ĐIỂN NGÀI</a:t>
            </a:r>
            <a:endParaRPr lang="en-US" spc="3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-u-ExtraBold" pitchFamily="18" charset="0"/>
              <a:ea typeface="Bodoni-u-ExtraBold" pitchFamily="18" charset="0"/>
              <a:cs typeface="Bodoni-u-ExtraBol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562350"/>
            <a:ext cx="6400800" cy="1314450"/>
          </a:xfrm>
        </p:spPr>
        <p:txBody>
          <a:bodyPr>
            <a:normAutofit/>
          </a:bodyPr>
          <a:lstStyle/>
          <a:p>
            <a:r>
              <a:rPr lang="en-US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 &amp; Music: Don Moen </a:t>
            </a:r>
            <a:br>
              <a:rPr lang="en-US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Nhóm</a:t>
            </a:r>
            <a:r>
              <a:rPr lang="en-US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Thiên</a:t>
            </a:r>
            <a:r>
              <a:rPr lang="en-US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Ân</a:t>
            </a:r>
            <a:r>
              <a:rPr lang="en-US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2000</a:t>
            </a:r>
            <a:endParaRPr lang="en-US" sz="2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-u-ExtraBold" pitchFamily="18" charset="0"/>
              <a:ea typeface="Bodoni-u-ExtraBold" pitchFamily="18" charset="0"/>
              <a:cs typeface="Bodoni-u-Extra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Hiệp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Ân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Dự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>
              <a:buNone/>
            </a:pPr>
            <a:endParaRPr lang="en-US" sz="2400" dirty="0" smtClean="0"/>
          </a:p>
          <a:p>
            <a:pPr marL="514350" indent="-514350">
              <a:buNone/>
            </a:pPr>
            <a:r>
              <a:rPr lang="en-US" sz="2400" dirty="0" smtClean="0"/>
              <a:t>(1) </a:t>
            </a:r>
            <a:r>
              <a:rPr lang="en-US" sz="4400" dirty="0" smtClean="0">
                <a:solidFill>
                  <a:srgbClr val="0000CC"/>
                </a:solidFill>
              </a:rPr>
              <a:t>We're here because of grace . A part of Your great plan.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lùng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ban. </a:t>
            </a:r>
          </a:p>
          <a:p>
            <a:pPr marL="514350" indent="-514350"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We have come to seek Your face not the wonders of Your hands </a:t>
            </a:r>
            <a:r>
              <a:rPr lang="en-US" sz="4400" dirty="0" smtClean="0"/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305800" cy="42326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chạm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tạ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/>
              <a:t>	</a:t>
            </a:r>
            <a:br>
              <a:rPr lang="en-US" sz="4400" dirty="0" smtClean="0"/>
            </a:br>
            <a:r>
              <a:rPr lang="en-US" sz="4400" dirty="0" smtClean="0">
                <a:solidFill>
                  <a:srgbClr val="0000CC"/>
                </a:solidFill>
              </a:rPr>
              <a:t>And yes we need Your touch . But You've given us so much . 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305800" cy="42326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Thượng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</a:rPr>
              <a:t>That we just want to thank You . For all You've done for us.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/>
              <a:t>	</a:t>
            </a:r>
            <a:br>
              <a:rPr lang="en-US" sz="4400" dirty="0" smtClean="0"/>
            </a:br>
            <a:r>
              <a:rPr lang="en-US" sz="4400" dirty="0" smtClean="0">
                <a:solidFill>
                  <a:srgbClr val="0000CC"/>
                </a:solidFill>
              </a:rPr>
              <a:t>We've come to bless Your name . King of kings and Lord of lords.</a:t>
            </a:r>
            <a:r>
              <a:rPr lang="en-US" sz="4400" dirty="0" smtClean="0"/>
              <a:t> </a:t>
            </a:r>
            <a:br>
              <a:rPr lang="en-US" sz="4400" dirty="0" smtClean="0"/>
            </a:br>
            <a:endParaRPr lang="en-US" sz="4400" dirty="0" smtClean="0"/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We've come to give You praise . You are the One that we adore</a:t>
            </a:r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534400" cy="4572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700" dirty="0" smtClean="0"/>
              <a:t>	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trào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nỗi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700" dirty="0" smtClean="0"/>
              <a:t/>
            </a:r>
            <a:br>
              <a:rPr lang="en-US" sz="4700" dirty="0" smtClean="0"/>
            </a:br>
            <a:endParaRPr lang="en-US" sz="4700" dirty="0" smtClean="0"/>
          </a:p>
          <a:p>
            <a:pPr>
              <a:buNone/>
            </a:pPr>
            <a:r>
              <a:rPr lang="en-US" sz="4700" dirty="0" smtClean="0"/>
              <a:t>	</a:t>
            </a:r>
            <a:r>
              <a:rPr lang="en-US" sz="4700" dirty="0" smtClean="0">
                <a:solidFill>
                  <a:srgbClr val="0000CC"/>
                </a:solidFill>
              </a:rPr>
              <a:t>O Lord cleanse our hearts with fire . And fill us with desire for Your courts for Your presence in our lives.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2038350"/>
            <a:ext cx="3962400" cy="133707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9550"/>
            <a:ext cx="8305800" cy="43850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dìu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/>
            </a:r>
            <a:br>
              <a:rPr lang="en-US" sz="4400" dirty="0" smtClean="0">
                <a:solidFill>
                  <a:srgbClr val="0000CC"/>
                </a:solidFill>
              </a:rPr>
            </a:br>
            <a:r>
              <a:rPr lang="en-US" sz="2800" dirty="0" smtClean="0">
                <a:solidFill>
                  <a:srgbClr val="0000CC"/>
                </a:solidFill>
              </a:rPr>
              <a:t>(2) </a:t>
            </a:r>
            <a:r>
              <a:rPr lang="en-US" sz="4400" dirty="0" smtClean="0">
                <a:solidFill>
                  <a:srgbClr val="0000CC"/>
                </a:solidFill>
              </a:rPr>
              <a:t>Lord You've made a way. Because of Your great love.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tràn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ngập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ca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con. </a:t>
            </a:r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And our hearts are filled with praise. For all that You have done.</a:t>
            </a:r>
            <a:r>
              <a:rPr lang="en-US" sz="4400" dirty="0" smtClean="0"/>
              <a:t>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5750"/>
            <a:ext cx="8458200" cy="43088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Tạ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giây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There is none like You. So faithful and so true. And we just want to thank You . For all You've brought us through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/>
              <a:t>	</a:t>
            </a:r>
            <a:br>
              <a:rPr lang="en-US" sz="4400" dirty="0" smtClean="0"/>
            </a:br>
            <a:r>
              <a:rPr lang="en-US" sz="4400" dirty="0" smtClean="0">
                <a:solidFill>
                  <a:srgbClr val="0000CC"/>
                </a:solidFill>
              </a:rPr>
              <a:t>We've come to bless Your name . King of kings and Lord of lords.</a:t>
            </a:r>
            <a:r>
              <a:rPr lang="en-US" sz="4400" dirty="0" smtClean="0"/>
              <a:t> </a:t>
            </a:r>
            <a:br>
              <a:rPr lang="en-US" sz="4400" dirty="0" smtClean="0"/>
            </a:br>
            <a:endParaRPr lang="en-US" sz="4400" dirty="0" smtClean="0"/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We've come to give You praise . You are the One that we adore</a:t>
            </a:r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534400" cy="4572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700" dirty="0" smtClean="0"/>
              <a:t>	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trào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nỗi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700" dirty="0" smtClean="0"/>
              <a:t/>
            </a:r>
            <a:br>
              <a:rPr lang="en-US" sz="4700" dirty="0" smtClean="0"/>
            </a:br>
            <a:endParaRPr lang="en-US" sz="4700" dirty="0" smtClean="0"/>
          </a:p>
          <a:p>
            <a:pPr>
              <a:buNone/>
            </a:pPr>
            <a:r>
              <a:rPr lang="en-US" sz="4700" dirty="0" smtClean="0"/>
              <a:t>	</a:t>
            </a:r>
            <a:r>
              <a:rPr lang="en-US" sz="4700" dirty="0" smtClean="0">
                <a:solidFill>
                  <a:srgbClr val="0000CC"/>
                </a:solidFill>
              </a:rPr>
              <a:t>O Lord cleanse our hearts with fire . And fill us with desire for Your courts for Your presence in our lives.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2038350"/>
            <a:ext cx="3962400" cy="133707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 2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Hiệp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Ân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Dự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>
              <a:buNone/>
            </a:pPr>
            <a:endParaRPr lang="en-US" sz="2400" dirty="0" smtClean="0"/>
          </a:p>
          <a:p>
            <a:pPr marL="514350" indent="-514350">
              <a:buNone/>
            </a:pPr>
            <a:r>
              <a:rPr lang="en-US" sz="2400" dirty="0" smtClean="0"/>
              <a:t>(1) </a:t>
            </a:r>
            <a:r>
              <a:rPr lang="en-US" sz="4400" dirty="0" smtClean="0">
                <a:solidFill>
                  <a:srgbClr val="0000CC"/>
                </a:solidFill>
              </a:rPr>
              <a:t>We're here because of grace . A part of Your great plan. </a:t>
            </a:r>
            <a:endParaRPr lang="en-US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lùng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ban. </a:t>
            </a:r>
          </a:p>
          <a:p>
            <a:pPr marL="514350" indent="-514350"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We have come to seek Your face not the wonders of Your hands </a:t>
            </a:r>
            <a:r>
              <a:rPr lang="en-US" sz="4400" dirty="0" smtClean="0"/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305800" cy="42326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chạm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tạ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/>
              <a:t>	</a:t>
            </a:r>
            <a:br>
              <a:rPr lang="en-US" sz="4400" dirty="0" smtClean="0"/>
            </a:br>
            <a:r>
              <a:rPr lang="en-US" sz="4400" dirty="0" smtClean="0">
                <a:solidFill>
                  <a:srgbClr val="0000CC"/>
                </a:solidFill>
              </a:rPr>
              <a:t>And yes we need Your touch . But You've given us so much . 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305800" cy="42326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Thượng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</a:rPr>
              <a:t>That we just want to thank You . For all You've done for us.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/>
              <a:t>	</a:t>
            </a:r>
            <a:br>
              <a:rPr lang="en-US" sz="4400" dirty="0" smtClean="0"/>
            </a:br>
            <a:r>
              <a:rPr lang="en-US" sz="4400" dirty="0" smtClean="0">
                <a:solidFill>
                  <a:srgbClr val="0000CC"/>
                </a:solidFill>
              </a:rPr>
              <a:t>We've come to bless Your name . King of kings and Lord of lords.</a:t>
            </a:r>
            <a:r>
              <a:rPr lang="en-US" sz="4400" dirty="0" smtClean="0"/>
              <a:t> </a:t>
            </a:r>
            <a:br>
              <a:rPr lang="en-US" sz="4400" dirty="0" smtClean="0"/>
            </a:br>
            <a:endParaRPr lang="en-US" sz="4400" dirty="0" smtClean="0"/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We've come to give You praise . You are the One that we adore</a:t>
            </a:r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534400" cy="4572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700" dirty="0" smtClean="0"/>
              <a:t>	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trào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nỗi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7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700" dirty="0" smtClean="0"/>
              <a:t/>
            </a:r>
            <a:br>
              <a:rPr lang="en-US" sz="4700" dirty="0" smtClean="0"/>
            </a:br>
            <a:endParaRPr lang="en-US" sz="4700" dirty="0" smtClean="0"/>
          </a:p>
          <a:p>
            <a:pPr>
              <a:buNone/>
            </a:pPr>
            <a:r>
              <a:rPr lang="en-US" sz="4700" dirty="0" smtClean="0"/>
              <a:t>	</a:t>
            </a:r>
            <a:r>
              <a:rPr lang="en-US" sz="4700" dirty="0" smtClean="0">
                <a:solidFill>
                  <a:srgbClr val="0000CC"/>
                </a:solidFill>
              </a:rPr>
              <a:t>O Lord cleanse our hearts with fire . And fill us with desire for Your courts for Your presence in our lives.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	We've come </a:t>
            </a:r>
            <a:r>
              <a:rPr lang="en-US" sz="4400" i="1" dirty="0" smtClean="0">
                <a:solidFill>
                  <a:srgbClr val="0000CC"/>
                </a:solidFill>
              </a:rPr>
              <a:t>to bless, to bless, to bless, to bless </a:t>
            </a:r>
            <a:r>
              <a:rPr lang="en-US" sz="4400" dirty="0" smtClean="0">
                <a:solidFill>
                  <a:srgbClr val="0000CC"/>
                </a:solidFill>
              </a:rPr>
              <a:t>Your name . King of kings and Lord of lords. We've come to give You praise . You are the One that we adore. </a:t>
            </a:r>
            <a:br>
              <a:rPr lang="en-US" sz="4400" dirty="0" smtClean="0">
                <a:solidFill>
                  <a:srgbClr val="0000CC"/>
                </a:solidFill>
              </a:rPr>
            </a:br>
            <a:endParaRPr lang="en-US" sz="4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buNone/>
            </a:pPr>
            <a:r>
              <a:rPr lang="en-US" sz="4800" dirty="0" smtClean="0">
                <a:solidFill>
                  <a:srgbClr val="0000CC"/>
                </a:solidFill>
              </a:rPr>
              <a:t>	O Lord cleanse our hearts with fire . And fill us with desire for Your courts for Your presence in our lives. </a:t>
            </a:r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71550"/>
            <a:ext cx="8077200" cy="36230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>
                <a:solidFill>
                  <a:srgbClr val="0000CC"/>
                </a:solidFill>
              </a:rPr>
              <a:t>	For Your courts for Your presence in our lives. </a:t>
            </a:r>
          </a:p>
          <a:p>
            <a:pPr>
              <a:buNone/>
            </a:pPr>
            <a:r>
              <a:rPr lang="en-US" sz="5400" dirty="0" smtClean="0">
                <a:solidFill>
                  <a:srgbClr val="0000CC"/>
                </a:solidFill>
              </a:rPr>
              <a:t>				    ***</a:t>
            </a:r>
            <a:r>
              <a:rPr lang="en-US" sz="3600" dirty="0" smtClean="0">
                <a:solidFill>
                  <a:srgbClr val="0000CC"/>
                </a:solidFill>
              </a:rPr>
              <a:t/>
            </a:r>
            <a:br>
              <a:rPr lang="en-US" sz="3600" dirty="0" smtClean="0">
                <a:solidFill>
                  <a:srgbClr val="0000CC"/>
                </a:solidFill>
              </a:rPr>
            </a:br>
            <a:endParaRPr lang="en-US" sz="36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Music &amp; Words by: 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M.W. Smith</a:t>
            </a:r>
          </a:p>
          <a:p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Lời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Việt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: </a:t>
            </a:r>
            <a:br>
              <a:rPr lang="en-US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MS David Dong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04950"/>
            <a:ext cx="6324600" cy="2015970"/>
          </a:xfrm>
        </p:spPr>
        <p:txBody>
          <a:bodyPr/>
          <a:lstStyle/>
          <a:p>
            <a:pPr algn="ctr"/>
            <a:r>
              <a:rPr lang="en-US" sz="3600" b="1" spc="3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NGỢI KHEN CHÚC TÔN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Forever (Sing Praise)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73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5750"/>
            <a:ext cx="8763000" cy="468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Jesus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Give thanks to the Lord Our God and King </a:t>
            </a: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His love endures forever.</a:t>
            </a:r>
          </a:p>
          <a:p>
            <a:pPr marL="0" indent="0">
              <a:buNone/>
            </a:pPr>
            <a:endParaRPr lang="fr-FR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fr-FR" sz="4400" dirty="0">
              <a:latin typeface="Times New Roman" pitchFamily="18" charset="0"/>
              <a:cs typeface="Times New Roman" pitchFamily="18" charset="0"/>
            </a:endParaRP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015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42900"/>
            <a:ext cx="8763000" cy="45148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vượt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hôm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nay.Tình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 He is good, He is above all things His love endures forever . Sing praise, Sing praise</a:t>
            </a:r>
          </a:p>
          <a:p>
            <a:pPr marL="0" indent="0">
              <a:lnSpc>
                <a:spcPct val="12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4064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42900"/>
            <a:ext cx="8686800" cy="46291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With a mighty hand and outstretched arms His love endures forever,</a:t>
            </a:r>
          </a:p>
          <a:p>
            <a:pPr marL="0" indent="0"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592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42900"/>
            <a:ext cx="8686800" cy="46291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 the life that’s been reborn His love endures forever.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fr-FR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592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5750"/>
            <a:ext cx="8534400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Ngợi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Ngợi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>Sing praise, Sing praise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>Sing praise, Sing praise.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97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772" y="340519"/>
            <a:ext cx="8226027" cy="449222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đến mãi sau Cha hằng thành tín. Cho đến mãi sau Chúa năng quyền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 God is faithful . Forever God is strong</a:t>
            </a:r>
            <a:endParaRPr lang="en-US" sz="4400" dirty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38150"/>
            <a:ext cx="8221267" cy="439459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đến mãi sau Cha hằng đưa dắt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theo Ngài đến suốt đời, đến suốt đời…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 God is with us . Forever</a:t>
            </a:r>
            <a:r>
              <a:rPr lang="mr-IN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Arial" charset="0"/>
              </a:rPr>
              <a:t>…</a:t>
            </a: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Forever. </a:t>
            </a:r>
            <a:endParaRPr lang="en-US" sz="4400" dirty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57350"/>
            <a:ext cx="8229600" cy="14478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~*INSTRUMENTAL*~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5750"/>
            <a:ext cx="8763000" cy="468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Jesus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Give thanks to the Lord Our God and King </a:t>
            </a: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His love endures forever.</a:t>
            </a:r>
          </a:p>
          <a:p>
            <a:pPr marL="0" indent="0">
              <a:buNone/>
            </a:pPr>
            <a:endParaRPr lang="fr-FR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fr-FR" sz="4400" dirty="0">
              <a:latin typeface="Times New Roman" pitchFamily="18" charset="0"/>
              <a:cs typeface="Times New Roman" pitchFamily="18" charset="0"/>
            </a:endParaRP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015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42900"/>
            <a:ext cx="8763000" cy="45148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vượt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hôm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nay.Tình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0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fr-FR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dirty="0" err="1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 He is good, He is above all things His love endures forever . Sing praise, Sing praise</a:t>
            </a:r>
          </a:p>
          <a:p>
            <a:pPr marL="0" indent="0">
              <a:lnSpc>
                <a:spcPct val="12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4064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42900"/>
            <a:ext cx="8686800" cy="46291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With a mighty hand and outstretched arms His love endures forever,</a:t>
            </a:r>
          </a:p>
          <a:p>
            <a:pPr marL="0" indent="0"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592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42900"/>
            <a:ext cx="8686800" cy="46291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Cha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44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fr-FR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dirty="0" err="1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 the life that’s been reborn His love endures forever.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fr-FR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592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5750"/>
            <a:ext cx="8534400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Ngợi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Ngợi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>Sing praise, Sing praise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>Sing praise, Sing praise.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97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772" y="340519"/>
            <a:ext cx="8226027" cy="449222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đến mãi sau Cha hằng thành tín. Cho đến mãi sau Chúa năng quyền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 God is faithful . Forever God is strong</a:t>
            </a:r>
            <a:endParaRPr lang="en-US" sz="4400" dirty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38150"/>
            <a:ext cx="8221267" cy="439459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đến mãi sau Cha hằng đưa dắt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theo Ngài đến suốt đời, đến suốt đ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ời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endParaRPr lang="vi-VN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 God is with us . </a:t>
            </a: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Forever, </a:t>
            </a: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Arial" charset="0"/>
              </a:rPr>
              <a:t>forever , f</a:t>
            </a: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orever… </a:t>
            </a:r>
            <a:endParaRPr lang="en-US" sz="4400" dirty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71500"/>
            <a:ext cx="9144000" cy="4286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ình </a:t>
            </a:r>
            <a:r>
              <a:rPr lang="vi-V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Thiên Chúa đến muôn đời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vi-V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vi-V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vi-V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>His love endures forever </a:t>
            </a:r>
            <a:r>
              <a:rPr lang="en-US" sz="28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>(x8)</a:t>
            </a:r>
            <a:endParaRPr lang="vi-VN" sz="2800" dirty="0">
              <a:solidFill>
                <a:srgbClr val="0000CC"/>
              </a:solidFill>
              <a:latin typeface="Calibri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34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5750"/>
            <a:ext cx="8534400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Ngợi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Ngợi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>Sing praise, Sing praise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cs typeface="Times New Roman" panose="02020603050405020304" pitchFamily="18" charset="0"/>
              </a:rPr>
              <a:t>Sing praise, Sing praise.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 smtClean="0">
              <a:solidFill>
                <a:srgbClr val="0000CC"/>
              </a:solidFill>
              <a:latin typeface="Calibri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97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772" y="340519"/>
            <a:ext cx="8226027" cy="449222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đến mãi sau Cha hằng thành tín. Cho đến mãi sau Chúa năng quyền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 God is faithful . Forever God is strong</a:t>
            </a:r>
            <a:endParaRPr lang="en-US" sz="4400" dirty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38150"/>
            <a:ext cx="8221267" cy="439459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đến mãi sau Cha hằng đưa dắt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vi-V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theo Ngài đến suốt đời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vi-VN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 God is with us . Forever, </a:t>
            </a:r>
            <a:endParaRPr lang="en-US" sz="4400" dirty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772" y="340519"/>
            <a:ext cx="8226027" cy="449222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vi-VN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đến mãi sau Cha hằng thành tín. Cho đến mãi sau Chúa năng quyền</a:t>
            </a:r>
            <a:r>
              <a:rPr lang="en-US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4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 God is faithful . Forever God is strong</a:t>
            </a:r>
            <a:endParaRPr lang="en-US" sz="4400" dirty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38150"/>
            <a:ext cx="8221267" cy="439459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vi-VN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đến mãi sau Cha hằng đưa dắt</a:t>
            </a:r>
            <a:r>
              <a:rPr lang="en-US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vi-VN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theo Ngài đến suốt đời, đến suốt đờ</a:t>
            </a:r>
            <a:r>
              <a:rPr lang="en-US" sz="4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đến suốt đờ</a:t>
            </a:r>
            <a:r>
              <a:rPr lang="en-US" sz="4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4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 God is with us . Forever</a:t>
            </a: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Arial" charset="0"/>
              </a:rPr>
              <a:t>. </a:t>
            </a: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Forever. Forever!</a:t>
            </a:r>
            <a:b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Calibri" pitchFamily="34" charset="0"/>
                <a:ea typeface="Arial" charset="0"/>
                <a:cs typeface="Times New Roman" pitchFamily="18" charset="0"/>
              </a:rPr>
              <a:t>				***</a:t>
            </a:r>
            <a:endParaRPr lang="en-US" sz="4400" dirty="0">
              <a:solidFill>
                <a:srgbClr val="0000CC"/>
              </a:solidFill>
              <a:latin typeface="Calibri" pitchFamily="34" charset="0"/>
              <a:ea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-Blood-of-Jesus-56a1497a3df78cf77269328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6750"/>
            <a:ext cx="7772400" cy="1102519"/>
          </a:xfrm>
        </p:spPr>
        <p:txBody>
          <a:bodyPr>
            <a:normAutofit/>
          </a:bodyPr>
          <a:lstStyle/>
          <a:p>
            <a:r>
              <a:rPr lang="en-US" sz="5400" spc="6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QUYỀN TRONG HUYẾT </a:t>
            </a:r>
            <a:endParaRPr lang="en-US" sz="5400" spc="600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48150"/>
            <a:ext cx="6400800" cy="361950"/>
          </a:xfrm>
        </p:spPr>
        <p:txBody>
          <a:bodyPr>
            <a:normAutofit fontScale="92500" lnSpcReduction="20000"/>
          </a:bodyPr>
          <a:lstStyle/>
          <a:p>
            <a:r>
              <a:rPr lang="en-US" sz="2400" spc="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L.E Jones, 1899</a:t>
            </a:r>
            <a:endParaRPr lang="en-US" sz="2400" spc="600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419600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kia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thoát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ác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Ai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kia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quỉ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dữ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chăng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?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bấy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báu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419600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[2]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Ai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kiêu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căng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lẫn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ác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dục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?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Gô-gô-tha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rửa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uế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bấy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báu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419600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[3]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kia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?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kia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rửa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trắng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bấy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báu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[4]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Ai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ư ?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Ai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ưa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ư ? Do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mầu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bấy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báu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61950"/>
            <a:ext cx="8382000" cy="4419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vẹn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báu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4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			***</a:t>
            </a:r>
          </a:p>
          <a:p>
            <a:pPr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oly_of_Holies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8575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VÀO TRONG NƠI CHÍ THÁNH </a:t>
            </a:r>
            <a:endParaRPr lang="en-US" sz="4000" b="1" spc="300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0600" y="1352550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odoni-u-ExtraBold" pitchFamily="18" charset="0"/>
                <a:ea typeface="Bodoni-u-ExtraBold" pitchFamily="18" charset="0"/>
                <a:cs typeface="Bodoni-u-ExtraBold" pitchFamily="18" charset="0"/>
              </a:rPr>
              <a:t>ENTER THE HOLY OF HOLIES</a:t>
            </a:r>
            <a:endParaRPr lang="en-US" sz="2800" dirty="0">
              <a:solidFill>
                <a:srgbClr val="FFFF00"/>
              </a:solidFill>
              <a:latin typeface="Bodoni-u-ExtraBold" pitchFamily="18" charset="0"/>
              <a:ea typeface="Bodoni-u-ExtraBold" pitchFamily="18" charset="0"/>
              <a:cs typeface="Bodoni-u-ExtraBol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4600" y="447675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Wilbur </a:t>
            </a:r>
            <a:endParaRPr lang="en-US" b="1" spc="300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liêng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enter the Holy of Holies . I enter through the blood of the Lamb.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enter to worship You only. I enter to honor I AM 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phượng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phượng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buNone/>
            </a:pP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Lord, I worship You. I worship You. Lord, I worship You. I worship You.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For Your name is Holy, Holy Lord. For Your name is Holy, Holy Lord.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liêng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enter the Holy of Holies . I enter through the blood of the Lamb.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enter to worship You only. I enter to honor I AM 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phượng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phượng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buNone/>
            </a:pP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Lord, I worship You. I worship You. Lord, I worship You. I worship You.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For Your name is Holy, Holy Lord. For Your name is Holy, Holy Lord.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liêng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enter the Holy of Holies . I enter through the blood of the Lamb.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thôi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I enter to worship You only. I enter to honor I AM .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phượng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phượng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buNone/>
            </a:pP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Lord, I worship You. I worship You. Lord, I worship You. I worship You.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For Your name is Holy, Holy Lord. For Your name is Holy, Holy Lord.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phượng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phượng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buNone/>
            </a:pPr>
            <a:r>
              <a:rPr lang="en-US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Lord, I worship You. I worship You. Lord, I worship You. I worship You.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For Your name is Holy, Holy Lord. For Your name is Holy, Holy Lord.</a:t>
            </a:r>
          </a:p>
          <a:p>
            <a:pPr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				***</a:t>
            </a:r>
          </a:p>
          <a:p>
            <a:pPr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ly-spirit-websl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95350"/>
            <a:ext cx="7772400" cy="1102519"/>
          </a:xfrm>
        </p:spPr>
        <p:txBody>
          <a:bodyPr>
            <a:noAutofit/>
          </a:bodyPr>
          <a:lstStyle/>
          <a:p>
            <a:r>
              <a:rPr lang="en-US" sz="60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THẦN LINH CỦA CHÚA</a:t>
            </a:r>
            <a:endParaRPr lang="en-US" sz="60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24350"/>
            <a:ext cx="6400800" cy="438150"/>
          </a:xfrm>
        </p:spPr>
        <p:txBody>
          <a:bodyPr>
            <a:normAutofit fontScale="85000" lnSpcReduction="20000"/>
          </a:bodyPr>
          <a:lstStyle/>
          <a:p>
            <a:r>
              <a:rPr lang="en-US" b="1" spc="3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</a:t>
            </a:r>
            <a:r>
              <a:rPr lang="en-US" b="1" spc="300" dirty="0" err="1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Ngô</a:t>
            </a:r>
            <a:r>
              <a:rPr lang="en-US" b="1" spc="3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spc="300" dirty="0" err="1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Tấn</a:t>
            </a:r>
            <a:r>
              <a:rPr lang="en-US" b="1" spc="3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spc="300" dirty="0" err="1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Sĩ</a:t>
            </a:r>
            <a:r>
              <a:rPr lang="en-US" b="1" spc="3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spc="300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90550"/>
            <a:ext cx="8382000" cy="40802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!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nầy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! </a:t>
            </a:r>
          </a:p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kêu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chạm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đợi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mòn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mỏi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đợi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tấm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90550"/>
            <a:ext cx="8382000" cy="40802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!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nầy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! </a:t>
            </a:r>
          </a:p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kêu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chạm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đợi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mòn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mỏi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đợi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tấm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Lạy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chạm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đợi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mát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mòn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mỏi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khô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Chờ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đợi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tấm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90550"/>
            <a:ext cx="8382000" cy="40802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!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Thần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nầy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!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khao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kêu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				***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Revelation-5-Podca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5" name="TextBox 4"/>
          <p:cNvSpPr txBox="1"/>
          <p:nvPr/>
        </p:nvSpPr>
        <p:spPr>
          <a:xfrm>
            <a:off x="533400" y="81915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Jêsus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Thập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>Thank you for the cross, Lord. Thank you for the price you paid. Bearing all my sin and shame,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5" name="TextBox 4"/>
          <p:cNvSpPr txBox="1"/>
          <p:nvPr/>
        </p:nvSpPr>
        <p:spPr>
          <a:xfrm>
            <a:off x="381000" y="81915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xuống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nhục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nhã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cam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/>
            </a:r>
            <a:br>
              <a:rPr lang="en-US" sz="4000" dirty="0" smtClean="0">
                <a:solidFill>
                  <a:srgbClr val="0000CC"/>
                </a:solidFill>
              </a:rPr>
            </a:br>
            <a:r>
              <a:rPr lang="en-US" sz="4000" dirty="0" smtClean="0">
                <a:solidFill>
                  <a:srgbClr val="0000CC"/>
                </a:solidFill>
              </a:rPr>
              <a:t>in love you came and gave Amazing Grace.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00CC"/>
                </a:solidFill>
              </a:rPr>
              <a:t>Thank you for this love, Lord.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>Thank you for the nail-pierced hands.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5" name="TextBox 4"/>
          <p:cNvSpPr txBox="1"/>
          <p:nvPr/>
        </p:nvSpPr>
        <p:spPr>
          <a:xfrm>
            <a:off x="457200" y="1085850"/>
            <a:ext cx="838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do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phiếu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la, nay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</a:rPr>
              <a:t>Wash me in Your cleansing flow, now all I know... Your forgiveness and embrace</a:t>
            </a:r>
            <a:r>
              <a:rPr lang="en-US" sz="4000" dirty="0" smtClean="0">
                <a:solidFill>
                  <a:prstClr val="black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228600" y="819151"/>
            <a:ext cx="8534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cúi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/>
            </a:r>
            <a:br>
              <a:rPr lang="en-US" sz="4000" dirty="0" smtClean="0">
                <a:solidFill>
                  <a:srgbClr val="0000CC"/>
                </a:solidFill>
              </a:rPr>
            </a:br>
            <a:r>
              <a:rPr lang="en-US" sz="4000" dirty="0" smtClean="0">
                <a:solidFill>
                  <a:srgbClr val="0000CC"/>
                </a:solidFill>
              </a:rPr>
              <a:t>Worthy is the Lamb . Seated on the throne. We crown You now with many crowns You reign victorious!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228600" y="742950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</a:rPr>
              <a:t>High and lifted up Jesus, Son of God. The darling of Heaven, crucified... </a:t>
            </a:r>
            <a:endParaRPr lang="en-US" sz="40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533400" y="1028701"/>
            <a:ext cx="8077200" cy="368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Worthy is the Lamb. Worthy is the Lamb</a:t>
            </a:r>
            <a:r>
              <a:rPr lang="en-US" sz="4000" dirty="0" smtClean="0">
                <a:solidFill>
                  <a:prstClr val="black"/>
                </a:solidFill>
              </a:rPr>
              <a:t>.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5" name="TextBox 4"/>
          <p:cNvSpPr txBox="1"/>
          <p:nvPr/>
        </p:nvSpPr>
        <p:spPr>
          <a:xfrm>
            <a:off x="533400" y="81915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Jêsus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gánh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Thập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thấu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>Thank you for the cross, Lord. Thank you for the price you paid. Bearing all my sin and shame,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5" name="TextBox 4"/>
          <p:cNvSpPr txBox="1"/>
          <p:nvPr/>
        </p:nvSpPr>
        <p:spPr>
          <a:xfrm>
            <a:off x="381000" y="81915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xuống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lằn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roi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nhục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nhã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cam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/>
            </a:r>
            <a:br>
              <a:rPr lang="en-US" sz="4000" dirty="0" smtClean="0">
                <a:solidFill>
                  <a:srgbClr val="0000CC"/>
                </a:solidFill>
              </a:rPr>
            </a:br>
            <a:r>
              <a:rPr lang="en-US" sz="4000" dirty="0" smtClean="0">
                <a:solidFill>
                  <a:srgbClr val="0000CC"/>
                </a:solidFill>
              </a:rPr>
              <a:t>in love you came and gave Amazing Grace.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00CC"/>
                </a:solidFill>
              </a:rPr>
              <a:t>Thank you for this love, Lord.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>Thank you for the nail-pierced hands.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5" name="TextBox 4"/>
          <p:cNvSpPr txBox="1"/>
          <p:nvPr/>
        </p:nvSpPr>
        <p:spPr>
          <a:xfrm>
            <a:off x="457200" y="1085850"/>
            <a:ext cx="838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do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huyết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phiếu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Ôi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la, nay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</a:rPr>
              <a:t>Wash me in Your cleansing flow, now all I know... Your forgiveness and embrace</a:t>
            </a:r>
            <a:r>
              <a:rPr lang="en-US" sz="4000" dirty="0" smtClean="0">
                <a:solidFill>
                  <a:prstClr val="black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228600" y="819151"/>
            <a:ext cx="8534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cúi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/>
            </a:r>
            <a:br>
              <a:rPr lang="en-US" sz="4000" dirty="0" smtClean="0">
                <a:solidFill>
                  <a:srgbClr val="0000CC"/>
                </a:solidFill>
              </a:rPr>
            </a:br>
            <a:r>
              <a:rPr lang="en-US" sz="4000" dirty="0" smtClean="0">
                <a:solidFill>
                  <a:srgbClr val="0000CC"/>
                </a:solidFill>
              </a:rPr>
              <a:t>Worthy is the Lamb . Seated on the throne. We crown You now with many crowns You reign victorious!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228600" y="742950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</a:rPr>
              <a:t>High and lifted up Jesus, Son of God. The darling of Heaven, crucified... </a:t>
            </a:r>
            <a:endParaRPr lang="en-US" sz="40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533400" y="1028701"/>
            <a:ext cx="8077200" cy="368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0000CC"/>
                </a:solidFill>
              </a:rPr>
              <a:t>Worthy is the Lamb. Worthy is the Lamb</a:t>
            </a:r>
            <a:r>
              <a:rPr lang="en-US" sz="4000" dirty="0" smtClean="0">
                <a:solidFill>
                  <a:prstClr val="black"/>
                </a:solidFill>
              </a:rPr>
              <a:t>.</a:t>
            </a:r>
            <a:endParaRPr lang="en-US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228600" y="819151"/>
            <a:ext cx="8534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quí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cúi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đắc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en-US" sz="4000" dirty="0" smtClean="0">
                <a:solidFill>
                  <a:srgbClr val="0000CC"/>
                </a:solidFill>
              </a:rPr>
              <a:t/>
            </a:r>
            <a:br>
              <a:rPr lang="en-US" sz="4000" dirty="0" smtClean="0">
                <a:solidFill>
                  <a:srgbClr val="0000CC"/>
                </a:solidFill>
              </a:rPr>
            </a:br>
            <a:r>
              <a:rPr lang="en-US" sz="4000" dirty="0" smtClean="0">
                <a:solidFill>
                  <a:srgbClr val="0000CC"/>
                </a:solidFill>
              </a:rPr>
              <a:t>Worthy is the Lamb . Seated on the throne. We crown You now with many crowns You reign victorious!</a:t>
            </a: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228600" y="742950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0000CC"/>
                </a:solidFill>
              </a:rPr>
              <a:t>High and lifted up Jesus, Son of God. The darling of Heaven, crucified... </a:t>
            </a:r>
            <a:endParaRPr lang="en-US" sz="40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very-praise-is-to-our-g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667" r="10833" b="77778"/>
          <a:stretch>
            <a:fillRect/>
          </a:stretch>
        </p:blipFill>
        <p:spPr>
          <a:xfrm>
            <a:off x="0" y="0"/>
            <a:ext cx="9144000" cy="800100"/>
          </a:xfrm>
        </p:spPr>
      </p:pic>
      <p:sp>
        <p:nvSpPr>
          <p:cNvPr id="3" name="TextBox 2"/>
          <p:cNvSpPr txBox="1"/>
          <p:nvPr/>
        </p:nvSpPr>
        <p:spPr>
          <a:xfrm>
            <a:off x="533400" y="742950"/>
            <a:ext cx="8077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nghi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Chiên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en-US" sz="4400" dirty="0" smtClean="0">
                <a:solidFill>
                  <a:srgbClr val="0000CC"/>
                </a:solidFill>
              </a:rPr>
              <a:t/>
            </a:r>
            <a:br>
              <a:rPr lang="en-US" sz="4400" dirty="0" smtClean="0">
                <a:solidFill>
                  <a:srgbClr val="0000CC"/>
                </a:solidFill>
              </a:rPr>
            </a:br>
            <a:r>
              <a:rPr lang="en-US" sz="4400" dirty="0" smtClean="0">
                <a:solidFill>
                  <a:srgbClr val="0000CC"/>
                </a:solidFill>
              </a:rPr>
              <a:t>Worthy is the Lamb. Worthy is the Lamb</a:t>
            </a:r>
            <a:r>
              <a:rPr lang="en-US" sz="4400" dirty="0" smtClean="0">
                <a:solidFill>
                  <a:prstClr val="black"/>
                </a:solidFill>
              </a:rPr>
              <a:t>.</a:t>
            </a:r>
          </a:p>
          <a:p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		***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What a beautiful name 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3638550"/>
            <a:ext cx="457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300" dirty="0">
                <a:solidFill>
                  <a:srgbClr val="FFFF00"/>
                </a:solidFill>
              </a:rPr>
              <a:t>Ben Fielding,  Brooke </a:t>
            </a:r>
            <a:r>
              <a:rPr lang="en-US" sz="1600" spc="300" dirty="0" err="1">
                <a:solidFill>
                  <a:srgbClr val="FFFF00"/>
                </a:solidFill>
              </a:rPr>
              <a:t>Ligertwood</a:t>
            </a:r>
            <a:endParaRPr lang="en-US" sz="1600" spc="300" dirty="0">
              <a:solidFill>
                <a:srgbClr val="FFFF00"/>
              </a:solidFill>
            </a:endParaRPr>
          </a:p>
          <a:p>
            <a:r>
              <a:rPr lang="en-US" sz="1600" spc="300" dirty="0" err="1">
                <a:solidFill>
                  <a:srgbClr val="FFFF00"/>
                </a:solidFill>
              </a:rPr>
              <a:t>Lời</a:t>
            </a:r>
            <a:r>
              <a:rPr lang="en-US" sz="1600" spc="300" dirty="0">
                <a:solidFill>
                  <a:srgbClr val="FFFF00"/>
                </a:solidFill>
              </a:rPr>
              <a:t> </a:t>
            </a:r>
            <a:r>
              <a:rPr lang="en-US" sz="1600" spc="300" dirty="0" err="1">
                <a:solidFill>
                  <a:srgbClr val="FFFF00"/>
                </a:solidFill>
              </a:rPr>
              <a:t>Việt</a:t>
            </a:r>
            <a:r>
              <a:rPr lang="en-US" sz="1600" spc="300" dirty="0">
                <a:solidFill>
                  <a:srgbClr val="FFFF00"/>
                </a:solidFill>
              </a:rPr>
              <a:t>: MS David Dong 2017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3283" y="895350"/>
            <a:ext cx="6130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CAO SANG THAY DANH GIÊ-XU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43660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xưng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hiệp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US" sz="3900" i="1" dirty="0" smtClean="0">
                <a:solidFill>
                  <a:srgbClr val="0000CC"/>
                </a:solidFill>
              </a:rPr>
              <a:t>You were the Word at the beginning One With God the Lord Most High. </a:t>
            </a:r>
          </a:p>
          <a:p>
            <a:pPr>
              <a:lnSpc>
                <a:spcPct val="150000"/>
              </a:lnSpc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1"/>
            <a:ext cx="8534400" cy="436602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dẫy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loài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Christ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soi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5700" dirty="0" smtClean="0"/>
              <a:t>	</a:t>
            </a:r>
            <a:r>
              <a:rPr lang="en-US" sz="5700" i="1" dirty="0" smtClean="0">
                <a:solidFill>
                  <a:srgbClr val="0000CC"/>
                </a:solidFill>
              </a:rPr>
              <a:t>Your hidden glory in creation Now revealed in You Our Christ.</a:t>
            </a:r>
            <a:endParaRPr lang="en-US" sz="54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What a beautiful Name it is, what a beautiful Name it is.</a:t>
            </a:r>
            <a:endParaRPr lang="en-US" sz="40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Christ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i="1" dirty="0" smtClean="0">
                <a:solidFill>
                  <a:srgbClr val="0000CC"/>
                </a:solidFill>
              </a:rPr>
              <a:t>	The name of Jesus Christ my King.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Cha.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What a beautiful Name it is, nothing compares to this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What a beautiful Name it is, the Name of Jesus.</a:t>
            </a:r>
          </a:p>
          <a:p>
            <a:pPr>
              <a:lnSpc>
                <a:spcPct val="150000"/>
              </a:lnSpc>
              <a:buNone/>
            </a:pPr>
            <a:endParaRPr lang="en-US" sz="4800" dirty="0" smtClean="0"/>
          </a:p>
          <a:p>
            <a:pPr>
              <a:lnSpc>
                <a:spcPct val="150000"/>
              </a:lnSpc>
              <a:buNone/>
            </a:pP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43660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xưng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hiệp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i="1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39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3900" dirty="0" smtClean="0"/>
              <a:t>	</a:t>
            </a:r>
            <a:r>
              <a:rPr lang="en-US" sz="3900" dirty="0" smtClean="0">
                <a:solidFill>
                  <a:srgbClr val="0000CC"/>
                </a:solidFill>
              </a:rPr>
              <a:t>You were the Word at the beginning One With God the Lord Most High. </a:t>
            </a:r>
          </a:p>
          <a:p>
            <a:pPr>
              <a:lnSpc>
                <a:spcPct val="150000"/>
              </a:lnSpc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1"/>
            <a:ext cx="8534400" cy="436602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dẫy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loài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Đấng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Christ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soi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5700" dirty="0" smtClean="0"/>
              <a:t>	</a:t>
            </a:r>
            <a:r>
              <a:rPr lang="en-US" sz="5700" dirty="0" smtClean="0">
                <a:solidFill>
                  <a:srgbClr val="0000CC"/>
                </a:solidFill>
              </a:rPr>
              <a:t>Your hidden glory in creation Now revealed in You Our Christ.</a:t>
            </a:r>
            <a:endParaRPr lang="en-US" sz="5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What a beautiful Name it is, what a beautiful Name it is.</a:t>
            </a:r>
            <a:endParaRPr lang="en-US" sz="40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Christ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i="1" dirty="0" smtClean="0">
                <a:solidFill>
                  <a:srgbClr val="0000CC"/>
                </a:solidFill>
              </a:rPr>
              <a:t>	The name of Jesus Christ my King.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Cha.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What a beautiful Name it is, nothing compares to this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What a beautiful Name it is, the Name of Jesus.</a:t>
            </a:r>
          </a:p>
          <a:p>
            <a:pPr>
              <a:lnSpc>
                <a:spcPct val="150000"/>
              </a:lnSpc>
              <a:buNone/>
            </a:pPr>
            <a:endParaRPr lang="en-US" sz="4800" dirty="0" smtClean="0"/>
          </a:p>
          <a:p>
            <a:pPr>
              <a:lnSpc>
                <a:spcPct val="150000"/>
              </a:lnSpc>
              <a:buNone/>
            </a:pP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962150"/>
            <a:ext cx="3810000" cy="6286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INSTRUMENTAL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màn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xé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toang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i="1" dirty="0" smtClean="0">
                <a:solidFill>
                  <a:srgbClr val="0000CC"/>
                </a:solidFill>
              </a:rPr>
              <a:t>Death could not hold You, the veil tore before You.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19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Xiềng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ma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ác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uế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nín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câm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4400" dirty="0" smtClean="0"/>
              <a:t> </a:t>
            </a:r>
            <a:r>
              <a:rPr lang="en-US" sz="4400" i="1" dirty="0" smtClean="0">
                <a:solidFill>
                  <a:srgbClr val="0000CC"/>
                </a:solidFill>
              </a:rPr>
              <a:t>You silence the boast of sin and grave.</a:t>
            </a: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đàng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trỗi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i="1" dirty="0" smtClean="0">
                <a:solidFill>
                  <a:srgbClr val="0000CC"/>
                </a:solidFill>
              </a:rPr>
              <a:t>The heavens are roaring, the praise of Your glory.</a:t>
            </a:r>
            <a:r>
              <a:rPr lang="en-US" sz="44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i="1" dirty="0" smtClean="0">
                <a:solidFill>
                  <a:srgbClr val="0000CC"/>
                </a:solidFill>
              </a:rPr>
              <a:t>For You are raised to life again.</a:t>
            </a:r>
            <a:endParaRPr lang="en-US" sz="4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ngang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You have no rival, You have no equal.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71550"/>
            <a:ext cx="8382000" cy="3200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Now and forever God you reign.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thôi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Yours is the Kingdom, Yours is the glory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trỗi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Yours is the Name above all names.</a:t>
            </a:r>
            <a:r>
              <a:rPr lang="en-US" sz="48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What a beautiful Name it is, what a beautiful Name it is.</a:t>
            </a:r>
            <a:endParaRPr lang="en-US" sz="40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Christ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i="1" dirty="0" smtClean="0">
                <a:solidFill>
                  <a:srgbClr val="0000CC"/>
                </a:solidFill>
              </a:rPr>
              <a:t>	The name of Jesus Christ my King.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Cha.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What a beautiful Name it is, nothing compares to this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What a beautiful Name it is, the Name of Jesus.</a:t>
            </a:r>
          </a:p>
          <a:p>
            <a:pPr>
              <a:lnSpc>
                <a:spcPct val="150000"/>
              </a:lnSpc>
              <a:buNone/>
            </a:pPr>
            <a:endParaRPr lang="en-US" sz="4800" dirty="0" smtClean="0"/>
          </a:p>
          <a:p>
            <a:pPr>
              <a:lnSpc>
                <a:spcPct val="150000"/>
              </a:lnSpc>
              <a:buNone/>
            </a:pP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kìa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ngang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You have no rival, You have no equal.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71550"/>
            <a:ext cx="8382000" cy="3200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Now and forever God you reign.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thôi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Yours is the Kingdom, Yours is the glory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trỗi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Yours is the Name above all names.</a:t>
            </a:r>
            <a:r>
              <a:rPr lang="en-US" sz="48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What a powerful Name it is, what a powerful Name it is.</a:t>
            </a:r>
            <a:endParaRPr lang="en-US" sz="40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Christ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hỡi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i="1" dirty="0" smtClean="0">
                <a:solidFill>
                  <a:srgbClr val="0000CC"/>
                </a:solidFill>
              </a:rPr>
              <a:t>	The name of Jesus Christ my King.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Cha. </a:t>
            </a:r>
          </a:p>
          <a:p>
            <a:pPr>
              <a:lnSpc>
                <a:spcPct val="150000"/>
              </a:lnSpc>
              <a:buNone/>
            </a:pPr>
            <a:r>
              <a:rPr lang="en-US" sz="4800" dirty="0" smtClean="0"/>
              <a:t>	</a:t>
            </a:r>
            <a:r>
              <a:rPr lang="en-US" sz="4800" i="1" dirty="0" smtClean="0">
                <a:solidFill>
                  <a:srgbClr val="0000CC"/>
                </a:solidFill>
              </a:rPr>
              <a:t>What a powerful Name it is, nothing compares to this</a:t>
            </a:r>
            <a:endParaRPr lang="en-US" sz="4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Cao sang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What a powerful Name it is, the Name of Jesus.</a:t>
            </a:r>
          </a:p>
          <a:p>
            <a:pPr>
              <a:lnSpc>
                <a:spcPct val="150000"/>
              </a:lnSpc>
              <a:buNone/>
            </a:pPr>
            <a:endParaRPr lang="en-US" sz="3600" dirty="0" smtClean="0"/>
          </a:p>
          <a:p>
            <a:pPr>
              <a:lnSpc>
                <a:spcPct val="150000"/>
              </a:lnSpc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[repeat]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What a powerful Name it is, the Name of Jesus.</a:t>
            </a:r>
          </a:p>
          <a:p>
            <a:pPr>
              <a:lnSpc>
                <a:spcPct val="150000"/>
              </a:lnSpc>
              <a:buNone/>
            </a:pPr>
            <a:endParaRPr lang="en-US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229600" cy="40802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[repeat]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Cao sang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Giê-xu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What a powerful Name it is, the Name of Jesus.	</a:t>
            </a:r>
          </a:p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solidFill>
                  <a:srgbClr val="0000CC"/>
                </a:solidFill>
              </a:rPr>
              <a:t>					***</a:t>
            </a:r>
            <a:endParaRPr lang="en-US" sz="4000" i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larity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1572</Words>
  <Application>Microsoft Office PowerPoint</Application>
  <PresentationFormat>On-screen Show (16:9)</PresentationFormat>
  <Paragraphs>323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150</vt:i4>
      </vt:variant>
    </vt:vector>
  </HeadingPairs>
  <TitlesOfParts>
    <vt:vector size="168" baseType="lpstr">
      <vt:lpstr>Arial</vt:lpstr>
      <vt:lpstr>Bodoni-u-ExtraBold</vt:lpstr>
      <vt:lpstr>Calibri</vt:lpstr>
      <vt:lpstr>Century Gothic</vt:lpstr>
      <vt:lpstr>Franklin Gothic Medium</vt:lpstr>
      <vt:lpstr>Tahoma</vt:lpstr>
      <vt:lpstr>Times New Roman</vt:lpstr>
      <vt:lpstr>Verdana</vt:lpstr>
      <vt:lpstr>Wingdings</vt:lpstr>
      <vt:lpstr>Wingdings 2</vt:lpstr>
      <vt:lpstr>1_Office Theme</vt:lpstr>
      <vt:lpstr>Verve</vt:lpstr>
      <vt:lpstr>Grid</vt:lpstr>
      <vt:lpstr>Clarity</vt:lpstr>
      <vt:lpstr>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HIỆP LẠI TRONG  ÂN ĐIỂN NGÀI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NGỢI KHEN CHÚC TÔN   Forever (Sing Praise)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QUYỀN TRONG HUYẾT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THẦN LINH CỦA CHÚA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HIỆP LẠI TRONG  ÂN ĐIỂN NGÀI</dc:title>
  <dc:creator>David Dong</dc:creator>
  <cp:lastModifiedBy>VNBC</cp:lastModifiedBy>
  <cp:revision>7</cp:revision>
  <dcterms:created xsi:type="dcterms:W3CDTF">2006-08-16T00:00:00Z</dcterms:created>
  <dcterms:modified xsi:type="dcterms:W3CDTF">2018-03-17T05:56:38Z</dcterms:modified>
</cp:coreProperties>
</file>